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5"/>
  </p:notesMasterIdLst>
  <p:sldIdLst>
    <p:sldId id="256" r:id="rId2"/>
    <p:sldId id="283" r:id="rId3"/>
    <p:sldId id="262" r:id="rId4"/>
    <p:sldId id="260" r:id="rId5"/>
    <p:sldId id="263" r:id="rId6"/>
    <p:sldId id="264" r:id="rId7"/>
    <p:sldId id="265" r:id="rId8"/>
    <p:sldId id="266" r:id="rId9"/>
    <p:sldId id="267" r:id="rId10"/>
    <p:sldId id="268" r:id="rId11"/>
    <p:sldId id="297" r:id="rId12"/>
    <p:sldId id="298" r:id="rId13"/>
    <p:sldId id="299" r:id="rId14"/>
    <p:sldId id="270" r:id="rId15"/>
    <p:sldId id="290" r:id="rId16"/>
    <p:sldId id="291" r:id="rId17"/>
    <p:sldId id="273" r:id="rId18"/>
    <p:sldId id="271" r:id="rId19"/>
    <p:sldId id="275" r:id="rId20"/>
    <p:sldId id="276" r:id="rId21"/>
    <p:sldId id="277" r:id="rId22"/>
    <p:sldId id="278" r:id="rId23"/>
    <p:sldId id="279" r:id="rId24"/>
    <p:sldId id="280" r:id="rId25"/>
    <p:sldId id="281" r:id="rId26"/>
    <p:sldId id="292" r:id="rId27"/>
    <p:sldId id="293" r:id="rId28"/>
    <p:sldId id="294" r:id="rId29"/>
    <p:sldId id="257" r:id="rId30"/>
    <p:sldId id="296" r:id="rId31"/>
    <p:sldId id="259" r:id="rId32"/>
    <p:sldId id="258" r:id="rId33"/>
    <p:sldId id="282" r:id="rId34"/>
  </p:sldIdLst>
  <p:sldSz cx="9144000" cy="5143500" type="screen16x9"/>
  <p:notesSz cx="6858000" cy="9144000"/>
  <p:embeddedFontLst>
    <p:embeddedFont>
      <p:font typeface="Alegreya Sans" pitchFamily="2" charset="0"/>
      <p:regular r:id="rId36"/>
      <p:bold r:id="rId37"/>
      <p:italic r:id="rId38"/>
      <p:boldItalic r:id="rId39"/>
    </p:embeddedFont>
    <p:embeddedFont>
      <p:font typeface="Assistant" pitchFamily="2" charset="-79"/>
      <p:regular r:id="rId40"/>
      <p:bold r:id="rId41"/>
    </p:embeddedFont>
    <p:embeddedFont>
      <p:font typeface="Calibri" panose="020F0502020204030204" pitchFamily="34" charset="0"/>
      <p:regular r:id="rId42"/>
      <p:bold r:id="rId43"/>
      <p:italic r:id="rId44"/>
      <p:boldItalic r:id="rId45"/>
    </p:embeddedFont>
    <p:embeddedFont>
      <p:font typeface="Croissant One" panose="02000503080000020004" pitchFamily="2" charset="0"/>
      <p:regular r:id="rId46"/>
    </p:embeddedFont>
    <p:embeddedFont>
      <p:font typeface="Kaushan Script" panose="03060602040705080205" pitchFamily="66" charset="0"/>
      <p:regular r:id="rId47"/>
    </p:embeddedFont>
    <p:embeddedFont>
      <p:font typeface="Livvic" pitchFamily="2" charset="0"/>
      <p:regular r:id="rId48"/>
      <p:bold r:id="rId49"/>
      <p:italic r:id="rId50"/>
      <p:boldItalic r:id="rId51"/>
    </p:embeddedFont>
    <p:embeddedFont>
      <p:font typeface="Roboto Condensed Light" panose="020F0302020204030204" pitchFamily="34" charset="0"/>
      <p:regular r:id="rId52"/>
      <p: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385"/>
    <a:srgbClr val="C8A2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A98CD7-7879-48E7-97AA-03E77AC5DDA4}">
  <a:tblStyle styleId="{B8A98CD7-7879-48E7-97AA-03E77AC5DD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63"/>
    <p:restoredTop sz="94665"/>
  </p:normalViewPr>
  <p:slideViewPr>
    <p:cSldViewPr snapToGrid="0">
      <p:cViewPr varScale="1">
        <p:scale>
          <a:sx n="143" d="100"/>
          <a:sy n="143" d="100"/>
        </p:scale>
        <p:origin x="4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645065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4520aac2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14520aac2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7758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136c36261d8_0_3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136c36261d8_0_3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4389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136c36261d8_0_2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136c36261d8_0_2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262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136c36261d8_0_2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136c36261d8_0_2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3657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136c36261d8_0_2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136c36261d8_0_2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833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f4956232d0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f4956232d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915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a:xfrm>
            <a:off x="3884613" y="8685213"/>
            <a:ext cx="2971800" cy="457200"/>
          </a:xfrm>
          <a:prstGeom prst="rect">
            <a:avLst/>
          </a:prstGeom>
        </p:spPr>
        <p:txBody>
          <a:bodyPr/>
          <a:lstStyle/>
          <a:p>
            <a:fld id="{3DB95425-DD6F-4BBA-8D5E-FF52534C94AC}" type="slidenum">
              <a:rPr lang="ru-RU" smtClean="0"/>
              <a:t>15</a:t>
            </a:fld>
            <a:endParaRPr lang="ru-RU"/>
          </a:p>
        </p:txBody>
      </p:sp>
    </p:spTree>
    <p:extLst>
      <p:ext uri="{BB962C8B-B14F-4D97-AF65-F5344CB8AC3E}">
        <p14:creationId xmlns:p14="http://schemas.microsoft.com/office/powerpoint/2010/main" val="1985567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a:xfrm>
            <a:off x="3884613" y="8685213"/>
            <a:ext cx="2971800" cy="457200"/>
          </a:xfrm>
          <a:prstGeom prst="rect">
            <a:avLst/>
          </a:prstGeom>
        </p:spPr>
        <p:txBody>
          <a:bodyPr/>
          <a:lstStyle/>
          <a:p>
            <a:fld id="{3DB95425-DD6F-4BBA-8D5E-FF52534C94AC}" type="slidenum">
              <a:rPr lang="ru-RU" smtClean="0"/>
              <a:t>16</a:t>
            </a:fld>
            <a:endParaRPr lang="ru-RU"/>
          </a:p>
        </p:txBody>
      </p:sp>
    </p:spTree>
    <p:extLst>
      <p:ext uri="{BB962C8B-B14F-4D97-AF65-F5344CB8AC3E}">
        <p14:creationId xmlns:p14="http://schemas.microsoft.com/office/powerpoint/2010/main" val="4146147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136c36261d8_0_3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136c36261d8_0_3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873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136c36261d8_0_3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136c36261d8_0_3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4331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136c36261d8_0_3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136c36261d8_0_3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85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4520aac2e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14520aac2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649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136c36261d8_0_3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136c36261d8_0_3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5218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136c36261d8_0_3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136c36261d8_0_3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8660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136c36261d8_0_40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136c36261d8_0_4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2879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g136c36261d8_0_4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0" name="Google Shape;1990;g136c36261d8_0_4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3889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g136c36261d8_0_4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8" name="Google Shape;2018;g136c36261d8_0_4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5236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6c36261d8_0_3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6c36261d8_0_3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7694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13deb11a1a8_1_37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13deb11a1a8_1_37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889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136c36261d8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136c36261d8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3784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136c36261d8_0_2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136c36261d8_0_2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7996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136c36261d8_0_4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2" name="Google Shape;2242;g136c36261d8_0_4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9965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36c36261d8_0_2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36c36261d8_0_2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3753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36c36261d8_0_29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36c36261d8_0_2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24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136c36261d8_0_2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136c36261d8_0_2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7225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144079f2d6a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144079f2d6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593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136c36261d8_0_3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136c36261d8_0_3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990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136c36261d8_0_3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136c36261d8_0_3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962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136c36261d8_0_2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136c36261d8_0_2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4030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10" name="Google Shape;10;p2"/>
          <p:cNvSpPr txBox="1">
            <a:spLocks noGrp="1"/>
          </p:cNvSpPr>
          <p:nvPr>
            <p:ph type="ctrTitle"/>
          </p:nvPr>
        </p:nvSpPr>
        <p:spPr>
          <a:xfrm>
            <a:off x="3660050" y="1441675"/>
            <a:ext cx="4423500" cy="2118000"/>
          </a:xfrm>
          <a:prstGeom prst="rect">
            <a:avLst/>
          </a:prstGeom>
          <a:effectLst>
            <a:outerShdw blurRad="71438" dist="19050" dir="5400000" algn="bl" rotWithShape="0">
              <a:schemeClr val="dk1">
                <a:alpha val="50000"/>
              </a:schemeClr>
            </a:outerShdw>
          </a:effectLst>
        </p:spPr>
        <p:txBody>
          <a:bodyPr spcFirstLastPara="1" wrap="square" lIns="91425" tIns="91425" rIns="91425" bIns="91425" anchor="t" anchorCtr="0">
            <a:noAutofit/>
          </a:bodyPr>
          <a:lstStyle>
            <a:lvl1pPr lvl="0" algn="r" rtl="0">
              <a:spcBef>
                <a:spcPts val="0"/>
              </a:spcBef>
              <a:spcAft>
                <a:spcPts val="0"/>
              </a:spcAft>
              <a:buSzPts val="6000"/>
              <a:buNone/>
              <a:defRPr sz="5500">
                <a:solidFill>
                  <a:schemeClr val="accent4"/>
                </a:solidFill>
                <a:latin typeface="Kaushan Script"/>
                <a:ea typeface="Kaushan Script"/>
                <a:cs typeface="Kaushan Script"/>
                <a:sym typeface="Kaushan Scrip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1" name="Google Shape;11;p2"/>
          <p:cNvSpPr txBox="1">
            <a:spLocks noGrp="1"/>
          </p:cNvSpPr>
          <p:nvPr>
            <p:ph type="subTitle" idx="1"/>
          </p:nvPr>
        </p:nvSpPr>
        <p:spPr>
          <a:xfrm>
            <a:off x="3660000" y="3471675"/>
            <a:ext cx="4423500" cy="2907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Assistant"/>
              <a:buNone/>
              <a:defRPr sz="1600">
                <a:solidFill>
                  <a:schemeClr val="dk1"/>
                </a:solidFill>
                <a:latin typeface="Alegreya Sans"/>
                <a:ea typeface="Alegreya Sans"/>
                <a:cs typeface="Alegreya Sans"/>
                <a:sym typeface="Alegreya Sans"/>
              </a:defRPr>
            </a:lvl1pPr>
            <a:lvl2pPr lvl="1" algn="ctr" rtl="0">
              <a:lnSpc>
                <a:spcPct val="100000"/>
              </a:lnSpc>
              <a:spcBef>
                <a:spcPts val="0"/>
              </a:spcBef>
              <a:spcAft>
                <a:spcPts val="0"/>
              </a:spcAft>
              <a:buSzPts val="1600"/>
              <a:buFont typeface="Assistant"/>
              <a:buNone/>
              <a:defRPr sz="1600">
                <a:latin typeface="Assistant"/>
                <a:ea typeface="Assistant"/>
                <a:cs typeface="Assistant"/>
                <a:sym typeface="Assistant"/>
              </a:defRPr>
            </a:lvl2pPr>
            <a:lvl3pPr lvl="2" algn="ctr" rtl="0">
              <a:lnSpc>
                <a:spcPct val="100000"/>
              </a:lnSpc>
              <a:spcBef>
                <a:spcPts val="0"/>
              </a:spcBef>
              <a:spcAft>
                <a:spcPts val="0"/>
              </a:spcAft>
              <a:buSzPts val="1600"/>
              <a:buFont typeface="Assistant"/>
              <a:buNone/>
              <a:defRPr sz="1600">
                <a:latin typeface="Assistant"/>
                <a:ea typeface="Assistant"/>
                <a:cs typeface="Assistant"/>
                <a:sym typeface="Assistant"/>
              </a:defRPr>
            </a:lvl3pPr>
            <a:lvl4pPr lvl="3" algn="ctr" rtl="0">
              <a:lnSpc>
                <a:spcPct val="100000"/>
              </a:lnSpc>
              <a:spcBef>
                <a:spcPts val="0"/>
              </a:spcBef>
              <a:spcAft>
                <a:spcPts val="0"/>
              </a:spcAft>
              <a:buSzPts val="1600"/>
              <a:buFont typeface="Assistant"/>
              <a:buNone/>
              <a:defRPr sz="1600">
                <a:latin typeface="Assistant"/>
                <a:ea typeface="Assistant"/>
                <a:cs typeface="Assistant"/>
                <a:sym typeface="Assistant"/>
              </a:defRPr>
            </a:lvl4pPr>
            <a:lvl5pPr lvl="4" algn="ctr" rtl="0">
              <a:lnSpc>
                <a:spcPct val="100000"/>
              </a:lnSpc>
              <a:spcBef>
                <a:spcPts val="0"/>
              </a:spcBef>
              <a:spcAft>
                <a:spcPts val="0"/>
              </a:spcAft>
              <a:buSzPts val="1600"/>
              <a:buFont typeface="Assistant"/>
              <a:buNone/>
              <a:defRPr sz="1600">
                <a:latin typeface="Assistant"/>
                <a:ea typeface="Assistant"/>
                <a:cs typeface="Assistant"/>
                <a:sym typeface="Assistant"/>
              </a:defRPr>
            </a:lvl5pPr>
            <a:lvl6pPr lvl="5" algn="ctr" rtl="0">
              <a:lnSpc>
                <a:spcPct val="100000"/>
              </a:lnSpc>
              <a:spcBef>
                <a:spcPts val="0"/>
              </a:spcBef>
              <a:spcAft>
                <a:spcPts val="0"/>
              </a:spcAft>
              <a:buSzPts val="1600"/>
              <a:buFont typeface="Assistant"/>
              <a:buNone/>
              <a:defRPr sz="1600">
                <a:latin typeface="Assistant"/>
                <a:ea typeface="Assistant"/>
                <a:cs typeface="Assistant"/>
                <a:sym typeface="Assistant"/>
              </a:defRPr>
            </a:lvl6pPr>
            <a:lvl7pPr lvl="6" algn="ctr" rtl="0">
              <a:lnSpc>
                <a:spcPct val="100000"/>
              </a:lnSpc>
              <a:spcBef>
                <a:spcPts val="0"/>
              </a:spcBef>
              <a:spcAft>
                <a:spcPts val="0"/>
              </a:spcAft>
              <a:buSzPts val="1600"/>
              <a:buFont typeface="Assistant"/>
              <a:buNone/>
              <a:defRPr sz="1600">
                <a:latin typeface="Assistant"/>
                <a:ea typeface="Assistant"/>
                <a:cs typeface="Assistant"/>
                <a:sym typeface="Assistant"/>
              </a:defRPr>
            </a:lvl7pPr>
            <a:lvl8pPr lvl="7" algn="ctr" rtl="0">
              <a:lnSpc>
                <a:spcPct val="100000"/>
              </a:lnSpc>
              <a:spcBef>
                <a:spcPts val="0"/>
              </a:spcBef>
              <a:spcAft>
                <a:spcPts val="0"/>
              </a:spcAft>
              <a:buSzPts val="1600"/>
              <a:buFont typeface="Assistant"/>
              <a:buNone/>
              <a:defRPr sz="1600">
                <a:latin typeface="Assistant"/>
                <a:ea typeface="Assistant"/>
                <a:cs typeface="Assistant"/>
                <a:sym typeface="Assistant"/>
              </a:defRPr>
            </a:lvl8pPr>
            <a:lvl9pPr lvl="8" algn="ctr" rtl="0">
              <a:lnSpc>
                <a:spcPct val="100000"/>
              </a:lnSpc>
              <a:spcBef>
                <a:spcPts val="0"/>
              </a:spcBef>
              <a:spcAft>
                <a:spcPts val="0"/>
              </a:spcAft>
              <a:buSzPts val="1600"/>
              <a:buFont typeface="Assistant"/>
              <a:buNone/>
              <a:defRPr sz="1600">
                <a:latin typeface="Assistant"/>
                <a:ea typeface="Assistant"/>
                <a:cs typeface="Assistant"/>
                <a:sym typeface="Assistant"/>
              </a:defRPr>
            </a:lvl9pPr>
          </a:lstStyle>
          <a:p>
            <a:endParaRPr/>
          </a:p>
        </p:txBody>
      </p:sp>
      <p:grpSp>
        <p:nvGrpSpPr>
          <p:cNvPr id="12" name="Google Shape;12;p2"/>
          <p:cNvGrpSpPr/>
          <p:nvPr/>
        </p:nvGrpSpPr>
        <p:grpSpPr>
          <a:xfrm>
            <a:off x="8482533" y="4468501"/>
            <a:ext cx="585269" cy="598799"/>
            <a:chOff x="8335175" y="4264975"/>
            <a:chExt cx="656425" cy="671600"/>
          </a:xfrm>
        </p:grpSpPr>
        <p:sp>
          <p:nvSpPr>
            <p:cNvPr id="13" name="Google Shape;13;p2"/>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76199" y="4468501"/>
            <a:ext cx="585269" cy="598799"/>
            <a:chOff x="216600" y="4264975"/>
            <a:chExt cx="656425" cy="671600"/>
          </a:xfrm>
        </p:grpSpPr>
        <p:sp>
          <p:nvSpPr>
            <p:cNvPr id="20" name="Google Shape;20;p2"/>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10800000" flipH="1">
            <a:off x="8482533" y="76201"/>
            <a:ext cx="585269" cy="598799"/>
            <a:chOff x="8335175" y="4264975"/>
            <a:chExt cx="656425" cy="671600"/>
          </a:xfrm>
        </p:grpSpPr>
        <p:sp>
          <p:nvSpPr>
            <p:cNvPr id="27" name="Google Shape;27;p2"/>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rot="10800000" flipH="1">
            <a:off x="76199" y="76201"/>
            <a:ext cx="585269" cy="598799"/>
            <a:chOff x="216600" y="4264975"/>
            <a:chExt cx="656425" cy="671600"/>
          </a:xfrm>
        </p:grpSpPr>
        <p:sp>
          <p:nvSpPr>
            <p:cNvPr id="34" name="Google Shape;34;p2"/>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297"/>
        <p:cNvGrpSpPr/>
        <p:nvPr/>
      </p:nvGrpSpPr>
      <p:grpSpPr>
        <a:xfrm>
          <a:off x="0" y="0"/>
          <a:ext cx="0" cy="0"/>
          <a:chOff x="0" y="0"/>
          <a:chExt cx="0" cy="0"/>
        </a:xfrm>
      </p:grpSpPr>
      <p:pic>
        <p:nvPicPr>
          <p:cNvPr id="298" name="Google Shape;298;p15"/>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299" name="Google Shape;299;p15"/>
          <p:cNvSpPr txBox="1">
            <a:spLocks noGrp="1"/>
          </p:cNvSpPr>
          <p:nvPr>
            <p:ph type="title" hasCustomPrompt="1"/>
          </p:nvPr>
        </p:nvSpPr>
        <p:spPr>
          <a:xfrm>
            <a:off x="813075" y="821000"/>
            <a:ext cx="4829100" cy="522000"/>
          </a:xfrm>
          <a:prstGeom prst="rect">
            <a:avLst/>
          </a:prstGeom>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4800"/>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r>
              <a:t>xx%</a:t>
            </a:r>
          </a:p>
        </p:txBody>
      </p:sp>
      <p:sp>
        <p:nvSpPr>
          <p:cNvPr id="300" name="Google Shape;300;p15"/>
          <p:cNvSpPr txBox="1">
            <a:spLocks noGrp="1"/>
          </p:cNvSpPr>
          <p:nvPr>
            <p:ph type="subTitle" idx="1"/>
          </p:nvPr>
        </p:nvSpPr>
        <p:spPr>
          <a:xfrm>
            <a:off x="813075" y="1348635"/>
            <a:ext cx="4829100" cy="461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1pPr>
            <a:lvl2pPr lvl="1"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2pPr>
            <a:lvl3pPr lvl="2"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3pPr>
            <a:lvl4pPr lvl="3"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4pPr>
            <a:lvl5pPr lvl="4"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5pPr>
            <a:lvl6pPr lvl="5"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6pPr>
            <a:lvl7pPr lvl="6"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7pPr>
            <a:lvl8pPr lvl="7"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8pPr>
            <a:lvl9pPr lvl="8"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9pPr>
          </a:lstStyle>
          <a:p>
            <a:endParaRPr/>
          </a:p>
        </p:txBody>
      </p:sp>
      <p:sp>
        <p:nvSpPr>
          <p:cNvPr id="301" name="Google Shape;301;p15"/>
          <p:cNvSpPr txBox="1">
            <a:spLocks noGrp="1"/>
          </p:cNvSpPr>
          <p:nvPr>
            <p:ph type="title" idx="2" hasCustomPrompt="1"/>
          </p:nvPr>
        </p:nvSpPr>
        <p:spPr>
          <a:xfrm>
            <a:off x="813075" y="2134295"/>
            <a:ext cx="4829100" cy="522000"/>
          </a:xfrm>
          <a:prstGeom prst="rect">
            <a:avLst/>
          </a:prstGeom>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4800"/>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r>
              <a:t>xx%</a:t>
            </a:r>
          </a:p>
        </p:txBody>
      </p:sp>
      <p:sp>
        <p:nvSpPr>
          <p:cNvPr id="302" name="Google Shape;302;p15"/>
          <p:cNvSpPr txBox="1">
            <a:spLocks noGrp="1"/>
          </p:cNvSpPr>
          <p:nvPr>
            <p:ph type="subTitle" idx="3"/>
          </p:nvPr>
        </p:nvSpPr>
        <p:spPr>
          <a:xfrm>
            <a:off x="813075" y="2661868"/>
            <a:ext cx="4829100" cy="461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1pPr>
            <a:lvl2pPr lvl="1"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2pPr>
            <a:lvl3pPr lvl="2"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3pPr>
            <a:lvl4pPr lvl="3"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4pPr>
            <a:lvl5pPr lvl="4"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5pPr>
            <a:lvl6pPr lvl="5"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6pPr>
            <a:lvl7pPr lvl="6"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7pPr>
            <a:lvl8pPr lvl="7"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8pPr>
            <a:lvl9pPr lvl="8"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9pPr>
          </a:lstStyle>
          <a:p>
            <a:endParaRPr/>
          </a:p>
        </p:txBody>
      </p:sp>
      <p:sp>
        <p:nvSpPr>
          <p:cNvPr id="303" name="Google Shape;303;p15"/>
          <p:cNvSpPr txBox="1">
            <a:spLocks noGrp="1"/>
          </p:cNvSpPr>
          <p:nvPr>
            <p:ph type="title" idx="4" hasCustomPrompt="1"/>
          </p:nvPr>
        </p:nvSpPr>
        <p:spPr>
          <a:xfrm>
            <a:off x="813075" y="3447590"/>
            <a:ext cx="4829100" cy="522000"/>
          </a:xfrm>
          <a:prstGeom prst="rect">
            <a:avLst/>
          </a:prstGeom>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4800"/>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r>
              <a:t>xx%</a:t>
            </a:r>
          </a:p>
        </p:txBody>
      </p:sp>
      <p:sp>
        <p:nvSpPr>
          <p:cNvPr id="304" name="Google Shape;304;p15"/>
          <p:cNvSpPr txBox="1">
            <a:spLocks noGrp="1"/>
          </p:cNvSpPr>
          <p:nvPr>
            <p:ph type="subTitle" idx="5"/>
          </p:nvPr>
        </p:nvSpPr>
        <p:spPr>
          <a:xfrm>
            <a:off x="813075" y="3975100"/>
            <a:ext cx="4829100" cy="461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1pPr>
            <a:lvl2pPr lvl="1"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2pPr>
            <a:lvl3pPr lvl="2"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3pPr>
            <a:lvl4pPr lvl="3"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4pPr>
            <a:lvl5pPr lvl="4"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5pPr>
            <a:lvl6pPr lvl="5"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6pPr>
            <a:lvl7pPr lvl="6"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7pPr>
            <a:lvl8pPr lvl="7"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8pPr>
            <a:lvl9pPr lvl="8" algn="ctr"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9pPr>
          </a:lstStyle>
          <a:p>
            <a:endParaRPr/>
          </a:p>
        </p:txBody>
      </p:sp>
      <p:grpSp>
        <p:nvGrpSpPr>
          <p:cNvPr id="305" name="Google Shape;305;p15"/>
          <p:cNvGrpSpPr/>
          <p:nvPr/>
        </p:nvGrpSpPr>
        <p:grpSpPr>
          <a:xfrm>
            <a:off x="76199" y="4468501"/>
            <a:ext cx="585269" cy="598799"/>
            <a:chOff x="216600" y="4264975"/>
            <a:chExt cx="656425" cy="671600"/>
          </a:xfrm>
        </p:grpSpPr>
        <p:sp>
          <p:nvSpPr>
            <p:cNvPr id="306" name="Google Shape;306;p15"/>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5"/>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5"/>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5"/>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5"/>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5"/>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5"/>
          <p:cNvGrpSpPr/>
          <p:nvPr/>
        </p:nvGrpSpPr>
        <p:grpSpPr>
          <a:xfrm rot="10800000" flipH="1">
            <a:off x="8482533" y="76201"/>
            <a:ext cx="585269" cy="598799"/>
            <a:chOff x="8335175" y="4264975"/>
            <a:chExt cx="656425" cy="671600"/>
          </a:xfrm>
        </p:grpSpPr>
        <p:sp>
          <p:nvSpPr>
            <p:cNvPr id="313" name="Google Shape;313;p15"/>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5"/>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5"/>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5"/>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15"/>
          <p:cNvGrpSpPr/>
          <p:nvPr/>
        </p:nvGrpSpPr>
        <p:grpSpPr>
          <a:xfrm rot="10800000" flipH="1">
            <a:off x="76199" y="76201"/>
            <a:ext cx="585269" cy="598799"/>
            <a:chOff x="216600" y="4264975"/>
            <a:chExt cx="656425" cy="671600"/>
          </a:xfrm>
        </p:grpSpPr>
        <p:sp>
          <p:nvSpPr>
            <p:cNvPr id="320" name="Google Shape;320;p15"/>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5"/>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5"/>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2">
  <p:cSld name="CUSTOM_9_1">
    <p:spTree>
      <p:nvGrpSpPr>
        <p:cNvPr id="1" name="Shape 364"/>
        <p:cNvGrpSpPr/>
        <p:nvPr/>
      </p:nvGrpSpPr>
      <p:grpSpPr>
        <a:xfrm>
          <a:off x="0" y="0"/>
          <a:ext cx="0" cy="0"/>
          <a:chOff x="0" y="0"/>
          <a:chExt cx="0" cy="0"/>
        </a:xfrm>
      </p:grpSpPr>
      <p:pic>
        <p:nvPicPr>
          <p:cNvPr id="365" name="Google Shape;365;p17"/>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366" name="Google Shape;366;p1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67" name="Google Shape;367;p17"/>
          <p:cNvSpPr txBox="1">
            <a:spLocks noGrp="1"/>
          </p:cNvSpPr>
          <p:nvPr>
            <p:ph type="subTitle" idx="1"/>
          </p:nvPr>
        </p:nvSpPr>
        <p:spPr>
          <a:xfrm>
            <a:off x="1362175" y="3939575"/>
            <a:ext cx="1547400" cy="512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1pPr>
            <a:lvl2pPr lvl="1"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368" name="Google Shape;368;p17"/>
          <p:cNvSpPr txBox="1">
            <a:spLocks noGrp="1"/>
          </p:cNvSpPr>
          <p:nvPr>
            <p:ph type="subTitle" idx="2"/>
          </p:nvPr>
        </p:nvSpPr>
        <p:spPr>
          <a:xfrm>
            <a:off x="1362175" y="3606977"/>
            <a:ext cx="1547400" cy="381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2000"/>
              <a:buFont typeface="Croissant One"/>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2pPr>
            <a:lvl3pPr lvl="2"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3pPr>
            <a:lvl4pPr lvl="3"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4pPr>
            <a:lvl5pPr lvl="4"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5pPr>
            <a:lvl6pPr lvl="5"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6pPr>
            <a:lvl7pPr lvl="6"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7pPr>
            <a:lvl8pPr lvl="7"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8pPr>
            <a:lvl9pPr lvl="8"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9pPr>
          </a:lstStyle>
          <a:p>
            <a:endParaRPr/>
          </a:p>
        </p:txBody>
      </p:sp>
      <p:sp>
        <p:nvSpPr>
          <p:cNvPr id="369" name="Google Shape;369;p17"/>
          <p:cNvSpPr txBox="1">
            <a:spLocks noGrp="1"/>
          </p:cNvSpPr>
          <p:nvPr>
            <p:ph type="subTitle" idx="3"/>
          </p:nvPr>
        </p:nvSpPr>
        <p:spPr>
          <a:xfrm>
            <a:off x="3798286" y="3940175"/>
            <a:ext cx="1547400" cy="511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1pPr>
            <a:lvl2pPr lvl="1"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370" name="Google Shape;370;p17"/>
          <p:cNvSpPr txBox="1">
            <a:spLocks noGrp="1"/>
          </p:cNvSpPr>
          <p:nvPr>
            <p:ph type="subTitle" idx="4"/>
          </p:nvPr>
        </p:nvSpPr>
        <p:spPr>
          <a:xfrm>
            <a:off x="3798301" y="3606977"/>
            <a:ext cx="1547400" cy="381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2000"/>
              <a:buFont typeface="Croissant One"/>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2pPr>
            <a:lvl3pPr lvl="2"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3pPr>
            <a:lvl4pPr lvl="3"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4pPr>
            <a:lvl5pPr lvl="4"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5pPr>
            <a:lvl6pPr lvl="5"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6pPr>
            <a:lvl7pPr lvl="6"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7pPr>
            <a:lvl8pPr lvl="7"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8pPr>
            <a:lvl9pPr lvl="8"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9pPr>
          </a:lstStyle>
          <a:p>
            <a:endParaRPr/>
          </a:p>
        </p:txBody>
      </p:sp>
      <p:sp>
        <p:nvSpPr>
          <p:cNvPr id="371" name="Google Shape;371;p17"/>
          <p:cNvSpPr txBox="1">
            <a:spLocks noGrp="1"/>
          </p:cNvSpPr>
          <p:nvPr>
            <p:ph type="subTitle" idx="5"/>
          </p:nvPr>
        </p:nvSpPr>
        <p:spPr>
          <a:xfrm>
            <a:off x="6234397" y="3940175"/>
            <a:ext cx="1547400" cy="511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1pPr>
            <a:lvl2pPr lvl="1"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372" name="Google Shape;372;p17"/>
          <p:cNvSpPr txBox="1">
            <a:spLocks noGrp="1"/>
          </p:cNvSpPr>
          <p:nvPr>
            <p:ph type="subTitle" idx="6"/>
          </p:nvPr>
        </p:nvSpPr>
        <p:spPr>
          <a:xfrm>
            <a:off x="6234399" y="3606977"/>
            <a:ext cx="1547400" cy="381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2000"/>
              <a:buFont typeface="Croissant One"/>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2pPr>
            <a:lvl3pPr lvl="2"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3pPr>
            <a:lvl4pPr lvl="3"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4pPr>
            <a:lvl5pPr lvl="4"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5pPr>
            <a:lvl6pPr lvl="5"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6pPr>
            <a:lvl7pPr lvl="6"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7pPr>
            <a:lvl8pPr lvl="7"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8pPr>
            <a:lvl9pPr lvl="8"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9pPr>
          </a:lstStyle>
          <a:p>
            <a:endParaRPr/>
          </a:p>
        </p:txBody>
      </p:sp>
      <p:sp>
        <p:nvSpPr>
          <p:cNvPr id="373" name="Google Shape;373;p17"/>
          <p:cNvSpPr txBox="1">
            <a:spLocks noGrp="1"/>
          </p:cNvSpPr>
          <p:nvPr>
            <p:ph type="title" idx="7" hasCustomPrompt="1"/>
          </p:nvPr>
        </p:nvSpPr>
        <p:spPr>
          <a:xfrm>
            <a:off x="1362178" y="2884800"/>
            <a:ext cx="1547400" cy="511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4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4" name="Google Shape;374;p17"/>
          <p:cNvSpPr txBox="1">
            <a:spLocks noGrp="1"/>
          </p:cNvSpPr>
          <p:nvPr>
            <p:ph type="title" idx="8" hasCustomPrompt="1"/>
          </p:nvPr>
        </p:nvSpPr>
        <p:spPr>
          <a:xfrm>
            <a:off x="6234428" y="2884800"/>
            <a:ext cx="1547400" cy="511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5" name="Google Shape;375;p17"/>
          <p:cNvSpPr txBox="1">
            <a:spLocks noGrp="1"/>
          </p:cNvSpPr>
          <p:nvPr>
            <p:ph type="title" idx="9" hasCustomPrompt="1"/>
          </p:nvPr>
        </p:nvSpPr>
        <p:spPr>
          <a:xfrm>
            <a:off x="3798303" y="2884800"/>
            <a:ext cx="1547400" cy="511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376" name="Google Shape;376;p17"/>
          <p:cNvGrpSpPr/>
          <p:nvPr/>
        </p:nvGrpSpPr>
        <p:grpSpPr>
          <a:xfrm>
            <a:off x="96571" y="96625"/>
            <a:ext cx="8950771" cy="4950275"/>
            <a:chOff x="96571" y="96625"/>
            <a:chExt cx="8950771" cy="4950275"/>
          </a:xfrm>
        </p:grpSpPr>
        <p:grpSp>
          <p:nvGrpSpPr>
            <p:cNvPr id="377" name="Google Shape;377;p17"/>
            <p:cNvGrpSpPr/>
            <p:nvPr/>
          </p:nvGrpSpPr>
          <p:grpSpPr>
            <a:xfrm>
              <a:off x="96596" y="96625"/>
              <a:ext cx="927854" cy="927807"/>
              <a:chOff x="96596" y="96625"/>
              <a:chExt cx="927854" cy="927807"/>
            </a:xfrm>
          </p:grpSpPr>
          <p:sp>
            <p:nvSpPr>
              <p:cNvPr id="378" name="Google Shape;378;p17"/>
              <p:cNvSpPr/>
              <p:nvPr/>
            </p:nvSpPr>
            <p:spPr>
              <a:xfrm>
                <a:off x="357250" y="96625"/>
                <a:ext cx="6672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7"/>
              <p:cNvSpPr/>
              <p:nvPr/>
            </p:nvSpPr>
            <p:spPr>
              <a:xfrm flipH="1">
                <a:off x="226234" y="96633"/>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7"/>
              <p:cNvSpPr/>
              <p:nvPr/>
            </p:nvSpPr>
            <p:spPr>
              <a:xfrm flipH="1">
                <a:off x="96596" y="227096"/>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rot="-5400000">
                <a:off x="-220745" y="681232"/>
                <a:ext cx="660600" cy="2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 name="Google Shape;382;p17"/>
            <p:cNvSpPr/>
            <p:nvPr/>
          </p:nvSpPr>
          <p:spPr>
            <a:xfrm>
              <a:off x="8118751" y="96625"/>
              <a:ext cx="6678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p:nvPr/>
          </p:nvSpPr>
          <p:spPr>
            <a:xfrm>
              <a:off x="8761703" y="96633"/>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8891342" y="227096"/>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7"/>
            <p:cNvSpPr/>
            <p:nvPr/>
          </p:nvSpPr>
          <p:spPr>
            <a:xfrm rot="5400000" flipH="1">
              <a:off x="8704082" y="681232"/>
              <a:ext cx="660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7"/>
            <p:cNvSpPr/>
            <p:nvPr/>
          </p:nvSpPr>
          <p:spPr>
            <a:xfrm rot="10800000" flipH="1">
              <a:off x="8119851" y="5021100"/>
              <a:ext cx="666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p:nvPr/>
          </p:nvSpPr>
          <p:spPr>
            <a:xfrm rot="10800000" flipH="1">
              <a:off x="8761703" y="4890899"/>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7"/>
            <p:cNvSpPr/>
            <p:nvPr/>
          </p:nvSpPr>
          <p:spPr>
            <a:xfrm rot="10800000" flipH="1">
              <a:off x="8891342" y="4760436"/>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rot="5400000">
              <a:off x="8704082" y="4436500"/>
              <a:ext cx="660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rot="10800000" flipH="1">
              <a:off x="357225" y="5021050"/>
              <a:ext cx="6678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rot="10800000">
              <a:off x="226209" y="4890849"/>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rot="10800000">
              <a:off x="96571" y="4760386"/>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rot="-5400000" flipH="1">
              <a:off x="-220770" y="4436450"/>
              <a:ext cx="660600" cy="2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6">
    <p:spTree>
      <p:nvGrpSpPr>
        <p:cNvPr id="1" name="Shape 394"/>
        <p:cNvGrpSpPr/>
        <p:nvPr/>
      </p:nvGrpSpPr>
      <p:grpSpPr>
        <a:xfrm>
          <a:off x="0" y="0"/>
          <a:ext cx="0" cy="0"/>
          <a:chOff x="0" y="0"/>
          <a:chExt cx="0" cy="0"/>
        </a:xfrm>
      </p:grpSpPr>
      <p:pic>
        <p:nvPicPr>
          <p:cNvPr id="395" name="Google Shape;395;p18"/>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396" name="Google Shape;396;p18"/>
          <p:cNvSpPr txBox="1">
            <a:spLocks noGrp="1"/>
          </p:cNvSpPr>
          <p:nvPr>
            <p:ph type="title"/>
          </p:nvPr>
        </p:nvSpPr>
        <p:spPr>
          <a:xfrm>
            <a:off x="713225" y="1799000"/>
            <a:ext cx="5426100" cy="1712400"/>
          </a:xfrm>
          <a:prstGeom prst="rect">
            <a:avLst/>
          </a:prstGeom>
          <a:effectLst>
            <a:outerShdw blurRad="57150" dist="19050" dir="5400000" algn="bl" rotWithShape="0">
              <a:schemeClr val="dk1">
                <a:alpha val="50000"/>
              </a:schemeClr>
            </a:outerShdw>
          </a:effectLst>
        </p:spPr>
        <p:txBody>
          <a:bodyPr spcFirstLastPara="1" wrap="square" lIns="91425" tIns="91425" rIns="91425" bIns="91425" anchor="b" anchorCtr="0">
            <a:noAutofit/>
          </a:bodyPr>
          <a:lstStyle>
            <a:lvl1pPr lvl="0" algn="l" rtl="0">
              <a:spcBef>
                <a:spcPts val="0"/>
              </a:spcBef>
              <a:spcAft>
                <a:spcPts val="0"/>
              </a:spcAft>
              <a:buSzPts val="4800"/>
              <a:buNone/>
              <a:defRPr sz="10500">
                <a:solidFill>
                  <a:schemeClr val="accent4"/>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7" name="Google Shape;397;p18"/>
          <p:cNvSpPr txBox="1">
            <a:spLocks noGrp="1"/>
          </p:cNvSpPr>
          <p:nvPr>
            <p:ph type="subTitle" idx="1"/>
          </p:nvPr>
        </p:nvSpPr>
        <p:spPr>
          <a:xfrm>
            <a:off x="1029500" y="3511400"/>
            <a:ext cx="4709100" cy="645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600"/>
              <a:buNone/>
              <a:defRPr sz="1600">
                <a:solidFill>
                  <a:schemeClr val="dk1"/>
                </a:solidFill>
                <a:latin typeface="Assistant"/>
                <a:ea typeface="Assistant"/>
                <a:cs typeface="Assistant"/>
                <a:sym typeface="Assistant"/>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grpSp>
        <p:nvGrpSpPr>
          <p:cNvPr id="398" name="Google Shape;398;p18"/>
          <p:cNvGrpSpPr/>
          <p:nvPr/>
        </p:nvGrpSpPr>
        <p:grpSpPr>
          <a:xfrm>
            <a:off x="96571" y="96625"/>
            <a:ext cx="8950771" cy="4950275"/>
            <a:chOff x="96571" y="96625"/>
            <a:chExt cx="8950771" cy="4950275"/>
          </a:xfrm>
        </p:grpSpPr>
        <p:grpSp>
          <p:nvGrpSpPr>
            <p:cNvPr id="399" name="Google Shape;399;p18"/>
            <p:cNvGrpSpPr/>
            <p:nvPr/>
          </p:nvGrpSpPr>
          <p:grpSpPr>
            <a:xfrm>
              <a:off x="96596" y="96625"/>
              <a:ext cx="927854" cy="927807"/>
              <a:chOff x="96596" y="96625"/>
              <a:chExt cx="927854" cy="927807"/>
            </a:xfrm>
          </p:grpSpPr>
          <p:sp>
            <p:nvSpPr>
              <p:cNvPr id="400" name="Google Shape;400;p18"/>
              <p:cNvSpPr/>
              <p:nvPr/>
            </p:nvSpPr>
            <p:spPr>
              <a:xfrm>
                <a:off x="357250" y="96625"/>
                <a:ext cx="6672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flipH="1">
                <a:off x="226234" y="96633"/>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flipH="1">
                <a:off x="96596" y="227096"/>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rot="-5400000">
                <a:off x="-220745" y="681232"/>
                <a:ext cx="660600" cy="2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8"/>
            <p:cNvGrpSpPr/>
            <p:nvPr/>
          </p:nvGrpSpPr>
          <p:grpSpPr>
            <a:xfrm>
              <a:off x="8118751" y="96625"/>
              <a:ext cx="928591" cy="927807"/>
              <a:chOff x="8118751" y="96625"/>
              <a:chExt cx="928591" cy="927807"/>
            </a:xfrm>
          </p:grpSpPr>
          <p:sp>
            <p:nvSpPr>
              <p:cNvPr id="405" name="Google Shape;405;p18"/>
              <p:cNvSpPr/>
              <p:nvPr/>
            </p:nvSpPr>
            <p:spPr>
              <a:xfrm>
                <a:off x="8118751" y="96625"/>
                <a:ext cx="6678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8761703" y="96633"/>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a:off x="8891342" y="227096"/>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rot="5400000" flipH="1">
                <a:off x="8704082" y="681232"/>
                <a:ext cx="660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8"/>
            <p:cNvGrpSpPr/>
            <p:nvPr/>
          </p:nvGrpSpPr>
          <p:grpSpPr>
            <a:xfrm>
              <a:off x="8119851" y="4119100"/>
              <a:ext cx="927491" cy="927800"/>
              <a:chOff x="8119851" y="4119100"/>
              <a:chExt cx="927491" cy="927800"/>
            </a:xfrm>
          </p:grpSpPr>
          <p:sp>
            <p:nvSpPr>
              <p:cNvPr id="410" name="Google Shape;410;p18"/>
              <p:cNvSpPr/>
              <p:nvPr/>
            </p:nvSpPr>
            <p:spPr>
              <a:xfrm rot="10800000" flipH="1">
                <a:off x="8119851" y="5021100"/>
                <a:ext cx="666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8"/>
              <p:cNvSpPr/>
              <p:nvPr/>
            </p:nvSpPr>
            <p:spPr>
              <a:xfrm rot="10800000" flipH="1">
                <a:off x="8761703" y="4890899"/>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8"/>
              <p:cNvSpPr/>
              <p:nvPr/>
            </p:nvSpPr>
            <p:spPr>
              <a:xfrm rot="10800000" flipH="1">
                <a:off x="8891342" y="4760436"/>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8"/>
              <p:cNvSpPr/>
              <p:nvPr/>
            </p:nvSpPr>
            <p:spPr>
              <a:xfrm rot="5400000">
                <a:off x="8704082" y="4436500"/>
                <a:ext cx="660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18"/>
            <p:cNvGrpSpPr/>
            <p:nvPr/>
          </p:nvGrpSpPr>
          <p:grpSpPr>
            <a:xfrm>
              <a:off x="96571" y="4119050"/>
              <a:ext cx="928454" cy="927800"/>
              <a:chOff x="96571" y="4119050"/>
              <a:chExt cx="928454" cy="927800"/>
            </a:xfrm>
          </p:grpSpPr>
          <p:sp>
            <p:nvSpPr>
              <p:cNvPr id="415" name="Google Shape;415;p18"/>
              <p:cNvSpPr/>
              <p:nvPr/>
            </p:nvSpPr>
            <p:spPr>
              <a:xfrm rot="10800000" flipH="1">
                <a:off x="357225" y="5021050"/>
                <a:ext cx="6678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8"/>
              <p:cNvSpPr/>
              <p:nvPr/>
            </p:nvSpPr>
            <p:spPr>
              <a:xfrm rot="10800000">
                <a:off x="226209" y="4890849"/>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8"/>
              <p:cNvSpPr/>
              <p:nvPr/>
            </p:nvSpPr>
            <p:spPr>
              <a:xfrm rot="10800000">
                <a:off x="96571" y="4760386"/>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8"/>
              <p:cNvSpPr/>
              <p:nvPr/>
            </p:nvSpPr>
            <p:spPr>
              <a:xfrm rot="-5400000" flipH="1">
                <a:off x="-220770" y="4436450"/>
                <a:ext cx="660600" cy="2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5">
    <p:spTree>
      <p:nvGrpSpPr>
        <p:cNvPr id="1" name="Shape 419"/>
        <p:cNvGrpSpPr/>
        <p:nvPr/>
      </p:nvGrpSpPr>
      <p:grpSpPr>
        <a:xfrm>
          <a:off x="0" y="0"/>
          <a:ext cx="0" cy="0"/>
          <a:chOff x="0" y="0"/>
          <a:chExt cx="0" cy="0"/>
        </a:xfrm>
      </p:grpSpPr>
      <p:pic>
        <p:nvPicPr>
          <p:cNvPr id="420" name="Google Shape;420;p19"/>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421" name="Google Shape;421;p19"/>
          <p:cNvSpPr txBox="1">
            <a:spLocks noGrp="1"/>
          </p:cNvSpPr>
          <p:nvPr>
            <p:ph type="subTitle" idx="1"/>
          </p:nvPr>
        </p:nvSpPr>
        <p:spPr>
          <a:xfrm>
            <a:off x="1219500" y="2757325"/>
            <a:ext cx="2388300" cy="888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a:solidFill>
                  <a:srgbClr val="FFFFFF"/>
                </a:solidFill>
                <a:latin typeface="Assistant"/>
                <a:ea typeface="Assistant"/>
                <a:cs typeface="Assistant"/>
                <a:sym typeface="Assistant"/>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422" name="Google Shape;422;p19"/>
          <p:cNvSpPr txBox="1">
            <a:spLocks noGrp="1"/>
          </p:cNvSpPr>
          <p:nvPr>
            <p:ph type="title"/>
          </p:nvPr>
        </p:nvSpPr>
        <p:spPr>
          <a:xfrm>
            <a:off x="1219500" y="1478300"/>
            <a:ext cx="1876800" cy="1054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23" name="Google Shape;423;p19"/>
          <p:cNvSpPr/>
          <p:nvPr/>
        </p:nvSpPr>
        <p:spPr>
          <a:xfrm>
            <a:off x="6425386" y="89350"/>
            <a:ext cx="2642423" cy="4977878"/>
          </a:xfrm>
          <a:custGeom>
            <a:avLst/>
            <a:gdLst/>
            <a:ahLst/>
            <a:cxnLst/>
            <a:rect l="l" t="t" r="r" b="b"/>
            <a:pathLst>
              <a:path w="88948" h="167563" extrusionOk="0">
                <a:moveTo>
                  <a:pt x="77572" y="1066"/>
                </a:moveTo>
                <a:lnTo>
                  <a:pt x="77572" y="5150"/>
                </a:lnTo>
                <a:lnTo>
                  <a:pt x="72419" y="5150"/>
                </a:lnTo>
                <a:lnTo>
                  <a:pt x="72419" y="16193"/>
                </a:lnTo>
                <a:lnTo>
                  <a:pt x="66378" y="16193"/>
                </a:lnTo>
                <a:lnTo>
                  <a:pt x="66378" y="12900"/>
                </a:lnTo>
                <a:lnTo>
                  <a:pt x="69639" y="12900"/>
                </a:lnTo>
                <a:lnTo>
                  <a:pt x="69639" y="5304"/>
                </a:lnTo>
                <a:lnTo>
                  <a:pt x="10534" y="5304"/>
                </a:lnTo>
                <a:lnTo>
                  <a:pt x="10534" y="6373"/>
                </a:lnTo>
                <a:lnTo>
                  <a:pt x="62048" y="6373"/>
                </a:lnTo>
                <a:lnTo>
                  <a:pt x="62048" y="9671"/>
                </a:lnTo>
                <a:lnTo>
                  <a:pt x="58787" y="9671"/>
                </a:lnTo>
                <a:lnTo>
                  <a:pt x="58787" y="17263"/>
                </a:lnTo>
                <a:lnTo>
                  <a:pt x="62113" y="17263"/>
                </a:lnTo>
                <a:lnTo>
                  <a:pt x="62113" y="27569"/>
                </a:lnTo>
                <a:lnTo>
                  <a:pt x="67266" y="27569"/>
                </a:lnTo>
                <a:lnTo>
                  <a:pt x="67266" y="31676"/>
                </a:lnTo>
                <a:lnTo>
                  <a:pt x="76048" y="31676"/>
                </a:lnTo>
                <a:lnTo>
                  <a:pt x="76048" y="38693"/>
                </a:lnTo>
                <a:lnTo>
                  <a:pt x="82664" y="38693"/>
                </a:lnTo>
                <a:lnTo>
                  <a:pt x="82664" y="73496"/>
                </a:lnTo>
                <a:lnTo>
                  <a:pt x="83555" y="73496"/>
                </a:lnTo>
                <a:lnTo>
                  <a:pt x="83555" y="38693"/>
                </a:lnTo>
                <a:lnTo>
                  <a:pt x="83644" y="38693"/>
                </a:lnTo>
                <a:lnTo>
                  <a:pt x="83644" y="31101"/>
                </a:lnTo>
                <a:lnTo>
                  <a:pt x="78641" y="31101"/>
                </a:lnTo>
                <a:lnTo>
                  <a:pt x="78641" y="20301"/>
                </a:lnTo>
                <a:lnTo>
                  <a:pt x="73488" y="20301"/>
                </a:lnTo>
                <a:lnTo>
                  <a:pt x="73488" y="16525"/>
                </a:lnTo>
                <a:lnTo>
                  <a:pt x="83794" y="16525"/>
                </a:lnTo>
                <a:lnTo>
                  <a:pt x="83794" y="11372"/>
                </a:lnTo>
                <a:lnTo>
                  <a:pt x="87878" y="11372"/>
                </a:lnTo>
                <a:lnTo>
                  <a:pt x="87878" y="89024"/>
                </a:lnTo>
                <a:lnTo>
                  <a:pt x="88947" y="89024"/>
                </a:lnTo>
                <a:lnTo>
                  <a:pt x="88947" y="1"/>
                </a:lnTo>
                <a:lnTo>
                  <a:pt x="1" y="1"/>
                </a:lnTo>
                <a:lnTo>
                  <a:pt x="1" y="1066"/>
                </a:lnTo>
                <a:close/>
                <a:moveTo>
                  <a:pt x="77118" y="32171"/>
                </a:moveTo>
                <a:lnTo>
                  <a:pt x="82575" y="32171"/>
                </a:lnTo>
                <a:lnTo>
                  <a:pt x="82575" y="37623"/>
                </a:lnTo>
                <a:lnTo>
                  <a:pt x="77118" y="37623"/>
                </a:lnTo>
                <a:close/>
                <a:moveTo>
                  <a:pt x="68335" y="27569"/>
                </a:moveTo>
                <a:lnTo>
                  <a:pt x="73488" y="27569"/>
                </a:lnTo>
                <a:lnTo>
                  <a:pt x="73488" y="21370"/>
                </a:lnTo>
                <a:lnTo>
                  <a:pt x="77572" y="21370"/>
                </a:lnTo>
                <a:lnTo>
                  <a:pt x="77572" y="30607"/>
                </a:lnTo>
                <a:lnTo>
                  <a:pt x="68335" y="30607"/>
                </a:lnTo>
                <a:close/>
                <a:moveTo>
                  <a:pt x="68335" y="21366"/>
                </a:moveTo>
                <a:lnTo>
                  <a:pt x="72419" y="21366"/>
                </a:lnTo>
                <a:lnTo>
                  <a:pt x="72419" y="26499"/>
                </a:lnTo>
                <a:lnTo>
                  <a:pt x="68335" y="26499"/>
                </a:lnTo>
                <a:close/>
                <a:moveTo>
                  <a:pt x="66378" y="11830"/>
                </a:moveTo>
                <a:lnTo>
                  <a:pt x="66378" y="9671"/>
                </a:lnTo>
                <a:lnTo>
                  <a:pt x="63113" y="9671"/>
                </a:lnTo>
                <a:lnTo>
                  <a:pt x="63113" y="6373"/>
                </a:lnTo>
                <a:lnTo>
                  <a:pt x="68570" y="6373"/>
                </a:lnTo>
                <a:lnTo>
                  <a:pt x="68570" y="11830"/>
                </a:lnTo>
                <a:close/>
                <a:moveTo>
                  <a:pt x="65309" y="10736"/>
                </a:moveTo>
                <a:lnTo>
                  <a:pt x="65309" y="11830"/>
                </a:lnTo>
                <a:lnTo>
                  <a:pt x="63113" y="11830"/>
                </a:lnTo>
                <a:lnTo>
                  <a:pt x="63113" y="10736"/>
                </a:lnTo>
                <a:close/>
                <a:moveTo>
                  <a:pt x="65309" y="16193"/>
                </a:moveTo>
                <a:lnTo>
                  <a:pt x="59856" y="16193"/>
                </a:lnTo>
                <a:lnTo>
                  <a:pt x="59856" y="10736"/>
                </a:lnTo>
                <a:lnTo>
                  <a:pt x="62048" y="10736"/>
                </a:lnTo>
                <a:lnTo>
                  <a:pt x="62048" y="12895"/>
                </a:lnTo>
                <a:lnTo>
                  <a:pt x="65313" y="12895"/>
                </a:lnTo>
                <a:close/>
                <a:moveTo>
                  <a:pt x="66378" y="17263"/>
                </a:moveTo>
                <a:lnTo>
                  <a:pt x="72419" y="17263"/>
                </a:lnTo>
                <a:lnTo>
                  <a:pt x="72419" y="20301"/>
                </a:lnTo>
                <a:lnTo>
                  <a:pt x="67266" y="20301"/>
                </a:lnTo>
                <a:lnTo>
                  <a:pt x="67266" y="26499"/>
                </a:lnTo>
                <a:lnTo>
                  <a:pt x="63178" y="26499"/>
                </a:lnTo>
                <a:lnTo>
                  <a:pt x="63178" y="17263"/>
                </a:lnTo>
                <a:close/>
                <a:moveTo>
                  <a:pt x="77572" y="6219"/>
                </a:moveTo>
                <a:lnTo>
                  <a:pt x="77572" y="11372"/>
                </a:lnTo>
                <a:lnTo>
                  <a:pt x="82725" y="11372"/>
                </a:lnTo>
                <a:lnTo>
                  <a:pt x="82725" y="15456"/>
                </a:lnTo>
                <a:lnTo>
                  <a:pt x="73488" y="15456"/>
                </a:lnTo>
                <a:lnTo>
                  <a:pt x="73488" y="6219"/>
                </a:lnTo>
                <a:close/>
                <a:moveTo>
                  <a:pt x="78641" y="10307"/>
                </a:moveTo>
                <a:lnTo>
                  <a:pt x="78641" y="6219"/>
                </a:lnTo>
                <a:lnTo>
                  <a:pt x="82729" y="6219"/>
                </a:lnTo>
                <a:lnTo>
                  <a:pt x="82729" y="10307"/>
                </a:lnTo>
                <a:close/>
                <a:moveTo>
                  <a:pt x="78641" y="5150"/>
                </a:moveTo>
                <a:lnTo>
                  <a:pt x="78641" y="1066"/>
                </a:lnTo>
                <a:lnTo>
                  <a:pt x="87882" y="1066"/>
                </a:lnTo>
                <a:lnTo>
                  <a:pt x="87882" y="10307"/>
                </a:lnTo>
                <a:lnTo>
                  <a:pt x="83794" y="10307"/>
                </a:lnTo>
                <a:lnTo>
                  <a:pt x="83794" y="5150"/>
                </a:lnTo>
                <a:close/>
                <a:moveTo>
                  <a:pt x="1" y="166493"/>
                </a:moveTo>
                <a:lnTo>
                  <a:pt x="1" y="167563"/>
                </a:lnTo>
                <a:lnTo>
                  <a:pt x="88947" y="167563"/>
                </a:lnTo>
                <a:lnTo>
                  <a:pt x="88947" y="78540"/>
                </a:lnTo>
                <a:lnTo>
                  <a:pt x="87878" y="78540"/>
                </a:lnTo>
                <a:lnTo>
                  <a:pt x="87878" y="156187"/>
                </a:lnTo>
                <a:lnTo>
                  <a:pt x="83794" y="156187"/>
                </a:lnTo>
                <a:lnTo>
                  <a:pt x="83794" y="151038"/>
                </a:lnTo>
                <a:lnTo>
                  <a:pt x="73488" y="151038"/>
                </a:lnTo>
                <a:lnTo>
                  <a:pt x="73488" y="147263"/>
                </a:lnTo>
                <a:lnTo>
                  <a:pt x="78641" y="147263"/>
                </a:lnTo>
                <a:lnTo>
                  <a:pt x="78641" y="136462"/>
                </a:lnTo>
                <a:lnTo>
                  <a:pt x="83640" y="136462"/>
                </a:lnTo>
                <a:lnTo>
                  <a:pt x="83640" y="128871"/>
                </a:lnTo>
                <a:lnTo>
                  <a:pt x="83555" y="128871"/>
                </a:lnTo>
                <a:lnTo>
                  <a:pt x="83555" y="94068"/>
                </a:lnTo>
                <a:lnTo>
                  <a:pt x="82668" y="94068"/>
                </a:lnTo>
                <a:lnTo>
                  <a:pt x="82668" y="128871"/>
                </a:lnTo>
                <a:lnTo>
                  <a:pt x="76048" y="128871"/>
                </a:lnTo>
                <a:lnTo>
                  <a:pt x="76048" y="135887"/>
                </a:lnTo>
                <a:lnTo>
                  <a:pt x="67266" y="135887"/>
                </a:lnTo>
                <a:lnTo>
                  <a:pt x="67266" y="139991"/>
                </a:lnTo>
                <a:lnTo>
                  <a:pt x="62113" y="139991"/>
                </a:lnTo>
                <a:lnTo>
                  <a:pt x="62113" y="150301"/>
                </a:lnTo>
                <a:lnTo>
                  <a:pt x="58787" y="150301"/>
                </a:lnTo>
                <a:lnTo>
                  <a:pt x="58787" y="157893"/>
                </a:lnTo>
                <a:lnTo>
                  <a:pt x="62048" y="157893"/>
                </a:lnTo>
                <a:lnTo>
                  <a:pt x="62048" y="161186"/>
                </a:lnTo>
                <a:lnTo>
                  <a:pt x="10534" y="161186"/>
                </a:lnTo>
                <a:lnTo>
                  <a:pt x="10534" y="162256"/>
                </a:lnTo>
                <a:lnTo>
                  <a:pt x="69639" y="162256"/>
                </a:lnTo>
                <a:lnTo>
                  <a:pt x="69639" y="154664"/>
                </a:lnTo>
                <a:lnTo>
                  <a:pt x="66378" y="154664"/>
                </a:lnTo>
                <a:lnTo>
                  <a:pt x="66378" y="151366"/>
                </a:lnTo>
                <a:lnTo>
                  <a:pt x="72419" y="151366"/>
                </a:lnTo>
                <a:lnTo>
                  <a:pt x="72419" y="162414"/>
                </a:lnTo>
                <a:lnTo>
                  <a:pt x="77572" y="162414"/>
                </a:lnTo>
                <a:lnTo>
                  <a:pt x="77572" y="166493"/>
                </a:lnTo>
                <a:close/>
                <a:moveTo>
                  <a:pt x="77118" y="129940"/>
                </a:moveTo>
                <a:lnTo>
                  <a:pt x="82575" y="129940"/>
                </a:lnTo>
                <a:lnTo>
                  <a:pt x="82575" y="135393"/>
                </a:lnTo>
                <a:lnTo>
                  <a:pt x="77118" y="135393"/>
                </a:lnTo>
                <a:close/>
                <a:moveTo>
                  <a:pt x="68335" y="136957"/>
                </a:moveTo>
                <a:lnTo>
                  <a:pt x="77572" y="136957"/>
                </a:lnTo>
                <a:lnTo>
                  <a:pt x="77572" y="146193"/>
                </a:lnTo>
                <a:lnTo>
                  <a:pt x="73488" y="146193"/>
                </a:lnTo>
                <a:lnTo>
                  <a:pt x="73488" y="139991"/>
                </a:lnTo>
                <a:lnTo>
                  <a:pt x="68335" y="139991"/>
                </a:lnTo>
                <a:close/>
                <a:moveTo>
                  <a:pt x="68335" y="141064"/>
                </a:moveTo>
                <a:lnTo>
                  <a:pt x="72419" y="141064"/>
                </a:lnTo>
                <a:lnTo>
                  <a:pt x="72419" y="146193"/>
                </a:lnTo>
                <a:lnTo>
                  <a:pt x="68335" y="146193"/>
                </a:lnTo>
                <a:close/>
                <a:moveTo>
                  <a:pt x="68570" y="155734"/>
                </a:moveTo>
                <a:lnTo>
                  <a:pt x="68570" y="161190"/>
                </a:lnTo>
                <a:lnTo>
                  <a:pt x="63113" y="161190"/>
                </a:lnTo>
                <a:lnTo>
                  <a:pt x="63113" y="157893"/>
                </a:lnTo>
                <a:lnTo>
                  <a:pt x="66378" y="157893"/>
                </a:lnTo>
                <a:lnTo>
                  <a:pt x="66378" y="155734"/>
                </a:lnTo>
                <a:close/>
                <a:moveTo>
                  <a:pt x="63113" y="156827"/>
                </a:moveTo>
                <a:lnTo>
                  <a:pt x="63113" y="155734"/>
                </a:lnTo>
                <a:lnTo>
                  <a:pt x="65309" y="155734"/>
                </a:lnTo>
                <a:lnTo>
                  <a:pt x="65309" y="156827"/>
                </a:lnTo>
                <a:close/>
                <a:moveTo>
                  <a:pt x="65309" y="154664"/>
                </a:moveTo>
                <a:lnTo>
                  <a:pt x="62048" y="154664"/>
                </a:lnTo>
                <a:lnTo>
                  <a:pt x="62048" y="156827"/>
                </a:lnTo>
                <a:lnTo>
                  <a:pt x="59856" y="156827"/>
                </a:lnTo>
                <a:lnTo>
                  <a:pt x="59856" y="151366"/>
                </a:lnTo>
                <a:lnTo>
                  <a:pt x="65313" y="151366"/>
                </a:lnTo>
                <a:close/>
                <a:moveTo>
                  <a:pt x="63182" y="150301"/>
                </a:moveTo>
                <a:lnTo>
                  <a:pt x="63182" y="141060"/>
                </a:lnTo>
                <a:lnTo>
                  <a:pt x="67270" y="141060"/>
                </a:lnTo>
                <a:lnTo>
                  <a:pt x="67270" y="147263"/>
                </a:lnTo>
                <a:lnTo>
                  <a:pt x="72423" y="147263"/>
                </a:lnTo>
                <a:lnTo>
                  <a:pt x="72423" y="150301"/>
                </a:lnTo>
                <a:lnTo>
                  <a:pt x="63182" y="150301"/>
                </a:lnTo>
                <a:close/>
                <a:moveTo>
                  <a:pt x="73488" y="161344"/>
                </a:moveTo>
                <a:lnTo>
                  <a:pt x="73488" y="152104"/>
                </a:lnTo>
                <a:lnTo>
                  <a:pt x="82729" y="152104"/>
                </a:lnTo>
                <a:lnTo>
                  <a:pt x="82729" y="156187"/>
                </a:lnTo>
                <a:lnTo>
                  <a:pt x="77572" y="156187"/>
                </a:lnTo>
                <a:lnTo>
                  <a:pt x="77572" y="161344"/>
                </a:lnTo>
                <a:close/>
                <a:moveTo>
                  <a:pt x="82729" y="157257"/>
                </a:moveTo>
                <a:lnTo>
                  <a:pt x="82729" y="161344"/>
                </a:lnTo>
                <a:lnTo>
                  <a:pt x="78641" y="161344"/>
                </a:lnTo>
                <a:lnTo>
                  <a:pt x="78641" y="157257"/>
                </a:lnTo>
                <a:close/>
                <a:moveTo>
                  <a:pt x="83798" y="162414"/>
                </a:moveTo>
                <a:lnTo>
                  <a:pt x="83798" y="157257"/>
                </a:lnTo>
                <a:lnTo>
                  <a:pt x="87882" y="157257"/>
                </a:lnTo>
                <a:lnTo>
                  <a:pt x="87882" y="166493"/>
                </a:lnTo>
                <a:lnTo>
                  <a:pt x="78641" y="166493"/>
                </a:lnTo>
                <a:lnTo>
                  <a:pt x="78641" y="162414"/>
                </a:lnTo>
                <a:close/>
              </a:path>
            </a:pathLst>
          </a:cu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9"/>
          <p:cNvGrpSpPr/>
          <p:nvPr/>
        </p:nvGrpSpPr>
        <p:grpSpPr>
          <a:xfrm>
            <a:off x="76199" y="4468501"/>
            <a:ext cx="585269" cy="598799"/>
            <a:chOff x="216600" y="4264975"/>
            <a:chExt cx="656425" cy="671600"/>
          </a:xfrm>
        </p:grpSpPr>
        <p:sp>
          <p:nvSpPr>
            <p:cNvPr id="425" name="Google Shape;425;p19"/>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19"/>
          <p:cNvGrpSpPr/>
          <p:nvPr/>
        </p:nvGrpSpPr>
        <p:grpSpPr>
          <a:xfrm rot="10800000" flipH="1">
            <a:off x="76199" y="76201"/>
            <a:ext cx="585269" cy="598799"/>
            <a:chOff x="216600" y="4264975"/>
            <a:chExt cx="656425" cy="671600"/>
          </a:xfrm>
        </p:grpSpPr>
        <p:sp>
          <p:nvSpPr>
            <p:cNvPr id="432" name="Google Shape;432;p19"/>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5_2">
    <p:spTree>
      <p:nvGrpSpPr>
        <p:cNvPr id="1" name="Shape 438"/>
        <p:cNvGrpSpPr/>
        <p:nvPr/>
      </p:nvGrpSpPr>
      <p:grpSpPr>
        <a:xfrm>
          <a:off x="0" y="0"/>
          <a:ext cx="0" cy="0"/>
          <a:chOff x="0" y="0"/>
          <a:chExt cx="0" cy="0"/>
        </a:xfrm>
      </p:grpSpPr>
      <p:pic>
        <p:nvPicPr>
          <p:cNvPr id="439" name="Google Shape;439;p20"/>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440" name="Google Shape;440;p20"/>
          <p:cNvSpPr txBox="1">
            <a:spLocks noGrp="1"/>
          </p:cNvSpPr>
          <p:nvPr>
            <p:ph type="subTitle" idx="1"/>
          </p:nvPr>
        </p:nvSpPr>
        <p:spPr>
          <a:xfrm flipH="1">
            <a:off x="5401550" y="2757325"/>
            <a:ext cx="2545200" cy="8889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Clr>
                <a:schemeClr val="dk1"/>
              </a:buClr>
              <a:buSzPts val="1600"/>
              <a:buNone/>
              <a:defRPr>
                <a:solidFill>
                  <a:schemeClr val="lt2"/>
                </a:solidFill>
                <a:latin typeface="Assistant"/>
                <a:ea typeface="Assistant"/>
                <a:cs typeface="Assistant"/>
                <a:sym typeface="Assistant"/>
              </a:defRPr>
            </a:lvl1pPr>
            <a:lvl2pPr lvl="1" algn="r" rtl="0">
              <a:spcBef>
                <a:spcPts val="0"/>
              </a:spcBef>
              <a:spcAft>
                <a:spcPts val="0"/>
              </a:spcAft>
              <a:buClr>
                <a:schemeClr val="dk1"/>
              </a:buClr>
              <a:buSzPts val="1600"/>
              <a:buNone/>
              <a:defRPr sz="1600">
                <a:solidFill>
                  <a:schemeClr val="dk1"/>
                </a:solidFill>
              </a:defRPr>
            </a:lvl2pPr>
            <a:lvl3pPr lvl="2" algn="r" rtl="0">
              <a:spcBef>
                <a:spcPts val="0"/>
              </a:spcBef>
              <a:spcAft>
                <a:spcPts val="0"/>
              </a:spcAft>
              <a:buClr>
                <a:schemeClr val="dk1"/>
              </a:buClr>
              <a:buSzPts val="1600"/>
              <a:buNone/>
              <a:defRPr sz="1600">
                <a:solidFill>
                  <a:schemeClr val="dk1"/>
                </a:solidFill>
              </a:defRPr>
            </a:lvl3pPr>
            <a:lvl4pPr lvl="3" algn="r" rtl="0">
              <a:spcBef>
                <a:spcPts val="0"/>
              </a:spcBef>
              <a:spcAft>
                <a:spcPts val="0"/>
              </a:spcAft>
              <a:buClr>
                <a:schemeClr val="dk1"/>
              </a:buClr>
              <a:buSzPts val="1600"/>
              <a:buNone/>
              <a:defRPr sz="1600">
                <a:solidFill>
                  <a:schemeClr val="dk1"/>
                </a:solidFill>
              </a:defRPr>
            </a:lvl4pPr>
            <a:lvl5pPr lvl="4" algn="r" rtl="0">
              <a:spcBef>
                <a:spcPts val="0"/>
              </a:spcBef>
              <a:spcAft>
                <a:spcPts val="0"/>
              </a:spcAft>
              <a:buClr>
                <a:schemeClr val="dk1"/>
              </a:buClr>
              <a:buSzPts val="1600"/>
              <a:buNone/>
              <a:defRPr sz="1600">
                <a:solidFill>
                  <a:schemeClr val="dk1"/>
                </a:solidFill>
              </a:defRPr>
            </a:lvl5pPr>
            <a:lvl6pPr lvl="5" algn="r" rtl="0">
              <a:spcBef>
                <a:spcPts val="0"/>
              </a:spcBef>
              <a:spcAft>
                <a:spcPts val="0"/>
              </a:spcAft>
              <a:buClr>
                <a:schemeClr val="dk1"/>
              </a:buClr>
              <a:buSzPts val="1600"/>
              <a:buNone/>
              <a:defRPr sz="1600">
                <a:solidFill>
                  <a:schemeClr val="dk1"/>
                </a:solidFill>
              </a:defRPr>
            </a:lvl6pPr>
            <a:lvl7pPr lvl="6" algn="r" rtl="0">
              <a:spcBef>
                <a:spcPts val="0"/>
              </a:spcBef>
              <a:spcAft>
                <a:spcPts val="0"/>
              </a:spcAft>
              <a:buClr>
                <a:schemeClr val="dk1"/>
              </a:buClr>
              <a:buSzPts val="1600"/>
              <a:buNone/>
              <a:defRPr sz="1600">
                <a:solidFill>
                  <a:schemeClr val="dk1"/>
                </a:solidFill>
              </a:defRPr>
            </a:lvl7pPr>
            <a:lvl8pPr lvl="7" algn="r" rtl="0">
              <a:spcBef>
                <a:spcPts val="0"/>
              </a:spcBef>
              <a:spcAft>
                <a:spcPts val="0"/>
              </a:spcAft>
              <a:buClr>
                <a:schemeClr val="dk1"/>
              </a:buClr>
              <a:buSzPts val="1600"/>
              <a:buNone/>
              <a:defRPr sz="1600">
                <a:solidFill>
                  <a:schemeClr val="dk1"/>
                </a:solidFill>
              </a:defRPr>
            </a:lvl8pPr>
            <a:lvl9pPr lvl="8" algn="r" rtl="0">
              <a:spcBef>
                <a:spcPts val="0"/>
              </a:spcBef>
              <a:spcAft>
                <a:spcPts val="0"/>
              </a:spcAft>
              <a:buClr>
                <a:schemeClr val="dk1"/>
              </a:buClr>
              <a:buSzPts val="1600"/>
              <a:buNone/>
              <a:defRPr sz="1600">
                <a:solidFill>
                  <a:schemeClr val="dk1"/>
                </a:solidFill>
              </a:defRPr>
            </a:lvl9pPr>
          </a:lstStyle>
          <a:p>
            <a:endParaRPr/>
          </a:p>
        </p:txBody>
      </p:sp>
      <p:sp>
        <p:nvSpPr>
          <p:cNvPr id="441" name="Google Shape;441;p20"/>
          <p:cNvSpPr txBox="1">
            <a:spLocks noGrp="1"/>
          </p:cNvSpPr>
          <p:nvPr>
            <p:ph type="title"/>
          </p:nvPr>
        </p:nvSpPr>
        <p:spPr>
          <a:xfrm flipH="1">
            <a:off x="5896850" y="1478300"/>
            <a:ext cx="2049900" cy="10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3600"/>
              <a:buNone/>
              <a:defRPr/>
            </a:lvl2pPr>
            <a:lvl3pPr lvl="2" algn="r" rtl="0">
              <a:spcBef>
                <a:spcPts val="0"/>
              </a:spcBef>
              <a:spcAft>
                <a:spcPts val="0"/>
              </a:spcAft>
              <a:buSzPts val="3600"/>
              <a:buNone/>
              <a:defRPr/>
            </a:lvl3pPr>
            <a:lvl4pPr lvl="3" algn="r" rtl="0">
              <a:spcBef>
                <a:spcPts val="0"/>
              </a:spcBef>
              <a:spcAft>
                <a:spcPts val="0"/>
              </a:spcAft>
              <a:buSzPts val="3600"/>
              <a:buNone/>
              <a:defRPr/>
            </a:lvl4pPr>
            <a:lvl5pPr lvl="4" algn="r" rtl="0">
              <a:spcBef>
                <a:spcPts val="0"/>
              </a:spcBef>
              <a:spcAft>
                <a:spcPts val="0"/>
              </a:spcAft>
              <a:buSzPts val="3600"/>
              <a:buNone/>
              <a:defRPr/>
            </a:lvl5pPr>
            <a:lvl6pPr lvl="5" algn="r" rtl="0">
              <a:spcBef>
                <a:spcPts val="0"/>
              </a:spcBef>
              <a:spcAft>
                <a:spcPts val="0"/>
              </a:spcAft>
              <a:buSzPts val="3600"/>
              <a:buNone/>
              <a:defRPr/>
            </a:lvl6pPr>
            <a:lvl7pPr lvl="6" algn="r" rtl="0">
              <a:spcBef>
                <a:spcPts val="0"/>
              </a:spcBef>
              <a:spcAft>
                <a:spcPts val="0"/>
              </a:spcAft>
              <a:buSzPts val="3600"/>
              <a:buNone/>
              <a:defRPr/>
            </a:lvl7pPr>
            <a:lvl8pPr lvl="7" algn="r" rtl="0">
              <a:spcBef>
                <a:spcPts val="0"/>
              </a:spcBef>
              <a:spcAft>
                <a:spcPts val="0"/>
              </a:spcAft>
              <a:buSzPts val="3600"/>
              <a:buNone/>
              <a:defRPr/>
            </a:lvl8pPr>
            <a:lvl9pPr lvl="8" algn="r" rtl="0">
              <a:spcBef>
                <a:spcPts val="0"/>
              </a:spcBef>
              <a:spcAft>
                <a:spcPts val="0"/>
              </a:spcAft>
              <a:buSzPts val="3600"/>
              <a:buNone/>
              <a:defRPr/>
            </a:lvl9pPr>
          </a:lstStyle>
          <a:p>
            <a:endParaRPr/>
          </a:p>
        </p:txBody>
      </p:sp>
      <p:sp>
        <p:nvSpPr>
          <p:cNvPr id="442" name="Google Shape;442;p20"/>
          <p:cNvSpPr/>
          <p:nvPr/>
        </p:nvSpPr>
        <p:spPr>
          <a:xfrm>
            <a:off x="76212" y="76214"/>
            <a:ext cx="2642393" cy="4977997"/>
          </a:xfrm>
          <a:custGeom>
            <a:avLst/>
            <a:gdLst/>
            <a:ahLst/>
            <a:cxnLst/>
            <a:rect l="l" t="t" r="r" b="b"/>
            <a:pathLst>
              <a:path w="88947" h="167567" extrusionOk="0">
                <a:moveTo>
                  <a:pt x="88946" y="1069"/>
                </a:moveTo>
                <a:lnTo>
                  <a:pt x="88946" y="0"/>
                </a:lnTo>
                <a:lnTo>
                  <a:pt x="0" y="0"/>
                </a:lnTo>
                <a:lnTo>
                  <a:pt x="0" y="89023"/>
                </a:lnTo>
                <a:lnTo>
                  <a:pt x="1069" y="89023"/>
                </a:lnTo>
                <a:lnTo>
                  <a:pt x="1069" y="11376"/>
                </a:lnTo>
                <a:lnTo>
                  <a:pt x="5153" y="11376"/>
                </a:lnTo>
                <a:lnTo>
                  <a:pt x="5153" y="16524"/>
                </a:lnTo>
                <a:lnTo>
                  <a:pt x="15459" y="16524"/>
                </a:lnTo>
                <a:lnTo>
                  <a:pt x="15459" y="20300"/>
                </a:lnTo>
                <a:lnTo>
                  <a:pt x="10306" y="20300"/>
                </a:lnTo>
                <a:lnTo>
                  <a:pt x="10306" y="31100"/>
                </a:lnTo>
                <a:lnTo>
                  <a:pt x="5307" y="31100"/>
                </a:lnTo>
                <a:lnTo>
                  <a:pt x="5307" y="38696"/>
                </a:lnTo>
                <a:lnTo>
                  <a:pt x="5396" y="38696"/>
                </a:lnTo>
                <a:lnTo>
                  <a:pt x="5396" y="73495"/>
                </a:lnTo>
                <a:lnTo>
                  <a:pt x="6283" y="73495"/>
                </a:lnTo>
                <a:lnTo>
                  <a:pt x="6283" y="38696"/>
                </a:lnTo>
                <a:lnTo>
                  <a:pt x="12899" y="38696"/>
                </a:lnTo>
                <a:lnTo>
                  <a:pt x="12899" y="31676"/>
                </a:lnTo>
                <a:lnTo>
                  <a:pt x="21682" y="31676"/>
                </a:lnTo>
                <a:lnTo>
                  <a:pt x="21682" y="27572"/>
                </a:lnTo>
                <a:lnTo>
                  <a:pt x="26835" y="27572"/>
                </a:lnTo>
                <a:lnTo>
                  <a:pt x="26835" y="17262"/>
                </a:lnTo>
                <a:lnTo>
                  <a:pt x="30165" y="17262"/>
                </a:lnTo>
                <a:lnTo>
                  <a:pt x="30165" y="9674"/>
                </a:lnTo>
                <a:lnTo>
                  <a:pt x="26899" y="9674"/>
                </a:lnTo>
                <a:lnTo>
                  <a:pt x="26899" y="6372"/>
                </a:lnTo>
                <a:lnTo>
                  <a:pt x="78414" y="6372"/>
                </a:lnTo>
                <a:lnTo>
                  <a:pt x="78414" y="5307"/>
                </a:lnTo>
                <a:lnTo>
                  <a:pt x="19308" y="5307"/>
                </a:lnTo>
                <a:lnTo>
                  <a:pt x="19308" y="12899"/>
                </a:lnTo>
                <a:lnTo>
                  <a:pt x="22569" y="12899"/>
                </a:lnTo>
                <a:lnTo>
                  <a:pt x="22569" y="16196"/>
                </a:lnTo>
                <a:lnTo>
                  <a:pt x="16529" y="16196"/>
                </a:lnTo>
                <a:lnTo>
                  <a:pt x="16529" y="5153"/>
                </a:lnTo>
                <a:lnTo>
                  <a:pt x="11376" y="5153"/>
                </a:lnTo>
                <a:lnTo>
                  <a:pt x="11376" y="1069"/>
                </a:lnTo>
                <a:close/>
                <a:moveTo>
                  <a:pt x="11829" y="37627"/>
                </a:moveTo>
                <a:lnTo>
                  <a:pt x="6372" y="37627"/>
                </a:lnTo>
                <a:lnTo>
                  <a:pt x="6372" y="32170"/>
                </a:lnTo>
                <a:lnTo>
                  <a:pt x="11829" y="32170"/>
                </a:lnTo>
                <a:close/>
                <a:moveTo>
                  <a:pt x="20612" y="30606"/>
                </a:moveTo>
                <a:lnTo>
                  <a:pt x="11376" y="30606"/>
                </a:lnTo>
                <a:lnTo>
                  <a:pt x="11376" y="21370"/>
                </a:lnTo>
                <a:lnTo>
                  <a:pt x="15459" y="21370"/>
                </a:lnTo>
                <a:lnTo>
                  <a:pt x="15459" y="27572"/>
                </a:lnTo>
                <a:lnTo>
                  <a:pt x="20612" y="27572"/>
                </a:lnTo>
                <a:close/>
                <a:moveTo>
                  <a:pt x="20612" y="26498"/>
                </a:moveTo>
                <a:lnTo>
                  <a:pt x="16529" y="26498"/>
                </a:lnTo>
                <a:lnTo>
                  <a:pt x="16529" y="21370"/>
                </a:lnTo>
                <a:lnTo>
                  <a:pt x="20612" y="21370"/>
                </a:lnTo>
                <a:close/>
                <a:moveTo>
                  <a:pt x="20377" y="11829"/>
                </a:moveTo>
                <a:lnTo>
                  <a:pt x="20377" y="6372"/>
                </a:lnTo>
                <a:lnTo>
                  <a:pt x="25834" y="6372"/>
                </a:lnTo>
                <a:lnTo>
                  <a:pt x="25834" y="9674"/>
                </a:lnTo>
                <a:lnTo>
                  <a:pt x="22569" y="9674"/>
                </a:lnTo>
                <a:lnTo>
                  <a:pt x="22569" y="11833"/>
                </a:lnTo>
                <a:close/>
                <a:moveTo>
                  <a:pt x="25834" y="10735"/>
                </a:moveTo>
                <a:lnTo>
                  <a:pt x="25834" y="11829"/>
                </a:lnTo>
                <a:lnTo>
                  <a:pt x="23638" y="11829"/>
                </a:lnTo>
                <a:lnTo>
                  <a:pt x="23638" y="10739"/>
                </a:lnTo>
                <a:close/>
                <a:moveTo>
                  <a:pt x="23638" y="12899"/>
                </a:moveTo>
                <a:lnTo>
                  <a:pt x="26899" y="12899"/>
                </a:lnTo>
                <a:lnTo>
                  <a:pt x="26899" y="10739"/>
                </a:lnTo>
                <a:lnTo>
                  <a:pt x="29095" y="10739"/>
                </a:lnTo>
                <a:lnTo>
                  <a:pt x="29095" y="16196"/>
                </a:lnTo>
                <a:lnTo>
                  <a:pt x="23638" y="16196"/>
                </a:lnTo>
                <a:close/>
                <a:moveTo>
                  <a:pt x="25765" y="17262"/>
                </a:moveTo>
                <a:lnTo>
                  <a:pt x="25765" y="26502"/>
                </a:lnTo>
                <a:lnTo>
                  <a:pt x="21682" y="26502"/>
                </a:lnTo>
                <a:lnTo>
                  <a:pt x="21682" y="20300"/>
                </a:lnTo>
                <a:lnTo>
                  <a:pt x="16529" y="20300"/>
                </a:lnTo>
                <a:lnTo>
                  <a:pt x="16529" y="17262"/>
                </a:lnTo>
                <a:lnTo>
                  <a:pt x="25769" y="17262"/>
                </a:lnTo>
                <a:close/>
                <a:moveTo>
                  <a:pt x="15459" y="6218"/>
                </a:moveTo>
                <a:lnTo>
                  <a:pt x="15459" y="15459"/>
                </a:lnTo>
                <a:lnTo>
                  <a:pt x="6223" y="15459"/>
                </a:lnTo>
                <a:lnTo>
                  <a:pt x="6223" y="11376"/>
                </a:lnTo>
                <a:lnTo>
                  <a:pt x="11376" y="11376"/>
                </a:lnTo>
                <a:lnTo>
                  <a:pt x="11376" y="6218"/>
                </a:lnTo>
                <a:close/>
                <a:moveTo>
                  <a:pt x="6223" y="10306"/>
                </a:moveTo>
                <a:lnTo>
                  <a:pt x="6223" y="6218"/>
                </a:lnTo>
                <a:lnTo>
                  <a:pt x="10306" y="6218"/>
                </a:lnTo>
                <a:lnTo>
                  <a:pt x="10306" y="10306"/>
                </a:lnTo>
                <a:close/>
                <a:moveTo>
                  <a:pt x="5153" y="5153"/>
                </a:moveTo>
                <a:lnTo>
                  <a:pt x="5153" y="10306"/>
                </a:lnTo>
                <a:lnTo>
                  <a:pt x="1069" y="10306"/>
                </a:lnTo>
                <a:lnTo>
                  <a:pt x="1069" y="1069"/>
                </a:lnTo>
                <a:lnTo>
                  <a:pt x="10306" y="1069"/>
                </a:lnTo>
                <a:lnTo>
                  <a:pt x="10306" y="5153"/>
                </a:lnTo>
                <a:close/>
                <a:moveTo>
                  <a:pt x="11376" y="166497"/>
                </a:moveTo>
                <a:lnTo>
                  <a:pt x="11376" y="162413"/>
                </a:lnTo>
                <a:lnTo>
                  <a:pt x="16529" y="162413"/>
                </a:lnTo>
                <a:lnTo>
                  <a:pt x="16529" y="151370"/>
                </a:lnTo>
                <a:lnTo>
                  <a:pt x="22569" y="151370"/>
                </a:lnTo>
                <a:lnTo>
                  <a:pt x="22569" y="154667"/>
                </a:lnTo>
                <a:lnTo>
                  <a:pt x="19308" y="154667"/>
                </a:lnTo>
                <a:lnTo>
                  <a:pt x="19308" y="162259"/>
                </a:lnTo>
                <a:lnTo>
                  <a:pt x="78414" y="162259"/>
                </a:lnTo>
                <a:lnTo>
                  <a:pt x="78414" y="161190"/>
                </a:lnTo>
                <a:lnTo>
                  <a:pt x="26899" y="161190"/>
                </a:lnTo>
                <a:lnTo>
                  <a:pt x="26899" y="157892"/>
                </a:lnTo>
                <a:lnTo>
                  <a:pt x="30165" y="157892"/>
                </a:lnTo>
                <a:lnTo>
                  <a:pt x="30165" y="150300"/>
                </a:lnTo>
                <a:lnTo>
                  <a:pt x="26835" y="150300"/>
                </a:lnTo>
                <a:lnTo>
                  <a:pt x="26835" y="139994"/>
                </a:lnTo>
                <a:lnTo>
                  <a:pt x="21682" y="139994"/>
                </a:lnTo>
                <a:lnTo>
                  <a:pt x="21682" y="135886"/>
                </a:lnTo>
                <a:lnTo>
                  <a:pt x="12899" y="135886"/>
                </a:lnTo>
                <a:lnTo>
                  <a:pt x="12899" y="128870"/>
                </a:lnTo>
                <a:lnTo>
                  <a:pt x="6283" y="128870"/>
                </a:lnTo>
                <a:lnTo>
                  <a:pt x="6283" y="94067"/>
                </a:lnTo>
                <a:lnTo>
                  <a:pt x="5396" y="94067"/>
                </a:lnTo>
                <a:lnTo>
                  <a:pt x="5396" y="128870"/>
                </a:lnTo>
                <a:lnTo>
                  <a:pt x="5307" y="128870"/>
                </a:lnTo>
                <a:lnTo>
                  <a:pt x="5307" y="136462"/>
                </a:lnTo>
                <a:lnTo>
                  <a:pt x="10306" y="136462"/>
                </a:lnTo>
                <a:lnTo>
                  <a:pt x="10306" y="147262"/>
                </a:lnTo>
                <a:lnTo>
                  <a:pt x="15459" y="147262"/>
                </a:lnTo>
                <a:lnTo>
                  <a:pt x="15459" y="151038"/>
                </a:lnTo>
                <a:lnTo>
                  <a:pt x="5153" y="151038"/>
                </a:lnTo>
                <a:lnTo>
                  <a:pt x="5153" y="156191"/>
                </a:lnTo>
                <a:lnTo>
                  <a:pt x="1069" y="156191"/>
                </a:lnTo>
                <a:lnTo>
                  <a:pt x="1069" y="78543"/>
                </a:lnTo>
                <a:lnTo>
                  <a:pt x="0" y="78543"/>
                </a:lnTo>
                <a:lnTo>
                  <a:pt x="0" y="167566"/>
                </a:lnTo>
                <a:lnTo>
                  <a:pt x="88946" y="167566"/>
                </a:lnTo>
                <a:lnTo>
                  <a:pt x="88946" y="166497"/>
                </a:lnTo>
                <a:close/>
                <a:moveTo>
                  <a:pt x="11829" y="135396"/>
                </a:moveTo>
                <a:lnTo>
                  <a:pt x="6372" y="135396"/>
                </a:lnTo>
                <a:lnTo>
                  <a:pt x="6372" y="129939"/>
                </a:lnTo>
                <a:lnTo>
                  <a:pt x="11829" y="129939"/>
                </a:lnTo>
                <a:close/>
                <a:moveTo>
                  <a:pt x="20616" y="139994"/>
                </a:moveTo>
                <a:lnTo>
                  <a:pt x="15459" y="139994"/>
                </a:lnTo>
                <a:lnTo>
                  <a:pt x="15459" y="146196"/>
                </a:lnTo>
                <a:lnTo>
                  <a:pt x="11376" y="146196"/>
                </a:lnTo>
                <a:lnTo>
                  <a:pt x="11376" y="136956"/>
                </a:lnTo>
                <a:lnTo>
                  <a:pt x="20612" y="136956"/>
                </a:lnTo>
                <a:close/>
                <a:moveTo>
                  <a:pt x="20616" y="146196"/>
                </a:moveTo>
                <a:lnTo>
                  <a:pt x="16529" y="146196"/>
                </a:lnTo>
                <a:lnTo>
                  <a:pt x="16529" y="141064"/>
                </a:lnTo>
                <a:lnTo>
                  <a:pt x="20612" y="141064"/>
                </a:lnTo>
                <a:close/>
                <a:moveTo>
                  <a:pt x="22569" y="155733"/>
                </a:moveTo>
                <a:lnTo>
                  <a:pt x="22569" y="157892"/>
                </a:lnTo>
                <a:lnTo>
                  <a:pt x="25834" y="157892"/>
                </a:lnTo>
                <a:lnTo>
                  <a:pt x="25834" y="161190"/>
                </a:lnTo>
                <a:lnTo>
                  <a:pt x="20377" y="161190"/>
                </a:lnTo>
                <a:lnTo>
                  <a:pt x="20377" y="155733"/>
                </a:lnTo>
                <a:close/>
                <a:moveTo>
                  <a:pt x="23638" y="156827"/>
                </a:moveTo>
                <a:lnTo>
                  <a:pt x="23638" y="155733"/>
                </a:lnTo>
                <a:lnTo>
                  <a:pt x="25834" y="155733"/>
                </a:lnTo>
                <a:lnTo>
                  <a:pt x="25834" y="156827"/>
                </a:lnTo>
                <a:close/>
                <a:moveTo>
                  <a:pt x="23638" y="151370"/>
                </a:moveTo>
                <a:lnTo>
                  <a:pt x="29095" y="151370"/>
                </a:lnTo>
                <a:lnTo>
                  <a:pt x="29095" y="156827"/>
                </a:lnTo>
                <a:lnTo>
                  <a:pt x="26899" y="156827"/>
                </a:lnTo>
                <a:lnTo>
                  <a:pt x="26899" y="154667"/>
                </a:lnTo>
                <a:lnTo>
                  <a:pt x="23638" y="154667"/>
                </a:lnTo>
                <a:close/>
                <a:moveTo>
                  <a:pt x="22569" y="150300"/>
                </a:moveTo>
                <a:lnTo>
                  <a:pt x="16529" y="150300"/>
                </a:lnTo>
                <a:lnTo>
                  <a:pt x="16529" y="147262"/>
                </a:lnTo>
                <a:lnTo>
                  <a:pt x="21682" y="147262"/>
                </a:lnTo>
                <a:lnTo>
                  <a:pt x="21682" y="141064"/>
                </a:lnTo>
                <a:lnTo>
                  <a:pt x="25769" y="141064"/>
                </a:lnTo>
                <a:lnTo>
                  <a:pt x="25769" y="150300"/>
                </a:lnTo>
                <a:close/>
                <a:moveTo>
                  <a:pt x="11376" y="161344"/>
                </a:moveTo>
                <a:lnTo>
                  <a:pt x="11376" y="156191"/>
                </a:lnTo>
                <a:lnTo>
                  <a:pt x="6223" y="156191"/>
                </a:lnTo>
                <a:lnTo>
                  <a:pt x="6223" y="152107"/>
                </a:lnTo>
                <a:lnTo>
                  <a:pt x="15459" y="152107"/>
                </a:lnTo>
                <a:lnTo>
                  <a:pt x="15459" y="161344"/>
                </a:lnTo>
                <a:close/>
                <a:moveTo>
                  <a:pt x="10306" y="157256"/>
                </a:moveTo>
                <a:lnTo>
                  <a:pt x="10306" y="161344"/>
                </a:lnTo>
                <a:lnTo>
                  <a:pt x="6223" y="161344"/>
                </a:lnTo>
                <a:lnTo>
                  <a:pt x="6223" y="157256"/>
                </a:lnTo>
                <a:close/>
                <a:moveTo>
                  <a:pt x="10306" y="162413"/>
                </a:moveTo>
                <a:lnTo>
                  <a:pt x="10306" y="166497"/>
                </a:lnTo>
                <a:lnTo>
                  <a:pt x="1069" y="166497"/>
                </a:lnTo>
                <a:lnTo>
                  <a:pt x="1069" y="157256"/>
                </a:lnTo>
                <a:lnTo>
                  <a:pt x="5153" y="157256"/>
                </a:lnTo>
                <a:lnTo>
                  <a:pt x="5153" y="162413"/>
                </a:lnTo>
                <a:close/>
              </a:path>
            </a:pathLst>
          </a:cu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3" name="Google Shape;443;p20"/>
          <p:cNvGrpSpPr/>
          <p:nvPr/>
        </p:nvGrpSpPr>
        <p:grpSpPr>
          <a:xfrm>
            <a:off x="8482533" y="76201"/>
            <a:ext cx="585269" cy="4991099"/>
            <a:chOff x="8482533" y="76201"/>
            <a:chExt cx="585269" cy="4991099"/>
          </a:xfrm>
        </p:grpSpPr>
        <p:grpSp>
          <p:nvGrpSpPr>
            <p:cNvPr id="444" name="Google Shape;444;p20"/>
            <p:cNvGrpSpPr/>
            <p:nvPr/>
          </p:nvGrpSpPr>
          <p:grpSpPr>
            <a:xfrm>
              <a:off x="8482533" y="4468501"/>
              <a:ext cx="585269" cy="598799"/>
              <a:chOff x="8335175" y="4264975"/>
              <a:chExt cx="656425" cy="671600"/>
            </a:xfrm>
          </p:grpSpPr>
          <p:sp>
            <p:nvSpPr>
              <p:cNvPr id="445" name="Google Shape;445;p20"/>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0"/>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20"/>
            <p:cNvGrpSpPr/>
            <p:nvPr/>
          </p:nvGrpSpPr>
          <p:grpSpPr>
            <a:xfrm rot="10800000" flipH="1">
              <a:off x="8482533" y="76201"/>
              <a:ext cx="585269" cy="598799"/>
              <a:chOff x="8335175" y="4264975"/>
              <a:chExt cx="656425" cy="671600"/>
            </a:xfrm>
          </p:grpSpPr>
          <p:sp>
            <p:nvSpPr>
              <p:cNvPr id="452" name="Google Shape;452;p20"/>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0"/>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5_1">
    <p:spTree>
      <p:nvGrpSpPr>
        <p:cNvPr id="1" name="Shape 458"/>
        <p:cNvGrpSpPr/>
        <p:nvPr/>
      </p:nvGrpSpPr>
      <p:grpSpPr>
        <a:xfrm>
          <a:off x="0" y="0"/>
          <a:ext cx="0" cy="0"/>
          <a:chOff x="0" y="0"/>
          <a:chExt cx="0" cy="0"/>
        </a:xfrm>
      </p:grpSpPr>
      <p:pic>
        <p:nvPicPr>
          <p:cNvPr id="459" name="Google Shape;459;p21"/>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460" name="Google Shape;460;p21"/>
          <p:cNvSpPr txBox="1">
            <a:spLocks noGrp="1"/>
          </p:cNvSpPr>
          <p:nvPr>
            <p:ph type="subTitle" idx="1"/>
          </p:nvPr>
        </p:nvSpPr>
        <p:spPr>
          <a:xfrm flipH="1">
            <a:off x="4756450" y="2969975"/>
            <a:ext cx="3283800" cy="10716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Clr>
                <a:schemeClr val="lt2"/>
              </a:buClr>
              <a:buSzPts val="1600"/>
              <a:buNone/>
              <a:defRPr>
                <a:solidFill>
                  <a:schemeClr val="lt2"/>
                </a:solidFill>
                <a:latin typeface="Assistant"/>
                <a:ea typeface="Assistant"/>
                <a:cs typeface="Assistant"/>
                <a:sym typeface="Assistant"/>
              </a:defRPr>
            </a:lvl1pPr>
            <a:lvl2pPr lvl="1" algn="r" rtl="0">
              <a:spcBef>
                <a:spcPts val="0"/>
              </a:spcBef>
              <a:spcAft>
                <a:spcPts val="0"/>
              </a:spcAft>
              <a:buClr>
                <a:schemeClr val="lt2"/>
              </a:buClr>
              <a:buSzPts val="1600"/>
              <a:buNone/>
              <a:defRPr sz="1600">
                <a:solidFill>
                  <a:schemeClr val="lt2"/>
                </a:solidFill>
              </a:defRPr>
            </a:lvl2pPr>
            <a:lvl3pPr lvl="2" algn="r" rtl="0">
              <a:spcBef>
                <a:spcPts val="0"/>
              </a:spcBef>
              <a:spcAft>
                <a:spcPts val="0"/>
              </a:spcAft>
              <a:buClr>
                <a:schemeClr val="lt2"/>
              </a:buClr>
              <a:buSzPts val="1600"/>
              <a:buNone/>
              <a:defRPr sz="1600">
                <a:solidFill>
                  <a:schemeClr val="lt2"/>
                </a:solidFill>
              </a:defRPr>
            </a:lvl3pPr>
            <a:lvl4pPr lvl="3" algn="r" rtl="0">
              <a:spcBef>
                <a:spcPts val="0"/>
              </a:spcBef>
              <a:spcAft>
                <a:spcPts val="0"/>
              </a:spcAft>
              <a:buClr>
                <a:schemeClr val="lt2"/>
              </a:buClr>
              <a:buSzPts val="1600"/>
              <a:buNone/>
              <a:defRPr sz="1600">
                <a:solidFill>
                  <a:schemeClr val="lt2"/>
                </a:solidFill>
              </a:defRPr>
            </a:lvl4pPr>
            <a:lvl5pPr lvl="4" algn="r" rtl="0">
              <a:spcBef>
                <a:spcPts val="0"/>
              </a:spcBef>
              <a:spcAft>
                <a:spcPts val="0"/>
              </a:spcAft>
              <a:buClr>
                <a:schemeClr val="lt2"/>
              </a:buClr>
              <a:buSzPts val="1600"/>
              <a:buNone/>
              <a:defRPr sz="1600">
                <a:solidFill>
                  <a:schemeClr val="lt2"/>
                </a:solidFill>
              </a:defRPr>
            </a:lvl5pPr>
            <a:lvl6pPr lvl="5" algn="r" rtl="0">
              <a:spcBef>
                <a:spcPts val="0"/>
              </a:spcBef>
              <a:spcAft>
                <a:spcPts val="0"/>
              </a:spcAft>
              <a:buClr>
                <a:schemeClr val="lt2"/>
              </a:buClr>
              <a:buSzPts val="1600"/>
              <a:buNone/>
              <a:defRPr sz="1600">
                <a:solidFill>
                  <a:schemeClr val="lt2"/>
                </a:solidFill>
              </a:defRPr>
            </a:lvl6pPr>
            <a:lvl7pPr lvl="6" algn="r" rtl="0">
              <a:spcBef>
                <a:spcPts val="0"/>
              </a:spcBef>
              <a:spcAft>
                <a:spcPts val="0"/>
              </a:spcAft>
              <a:buClr>
                <a:schemeClr val="lt2"/>
              </a:buClr>
              <a:buSzPts val="1600"/>
              <a:buNone/>
              <a:defRPr sz="1600">
                <a:solidFill>
                  <a:schemeClr val="lt2"/>
                </a:solidFill>
              </a:defRPr>
            </a:lvl7pPr>
            <a:lvl8pPr lvl="7" algn="r" rtl="0">
              <a:spcBef>
                <a:spcPts val="0"/>
              </a:spcBef>
              <a:spcAft>
                <a:spcPts val="0"/>
              </a:spcAft>
              <a:buClr>
                <a:schemeClr val="lt2"/>
              </a:buClr>
              <a:buSzPts val="1600"/>
              <a:buNone/>
              <a:defRPr sz="1600">
                <a:solidFill>
                  <a:schemeClr val="lt2"/>
                </a:solidFill>
              </a:defRPr>
            </a:lvl8pPr>
            <a:lvl9pPr lvl="8" algn="r" rtl="0">
              <a:spcBef>
                <a:spcPts val="0"/>
              </a:spcBef>
              <a:spcAft>
                <a:spcPts val="0"/>
              </a:spcAft>
              <a:buClr>
                <a:schemeClr val="lt2"/>
              </a:buClr>
              <a:buSzPts val="1600"/>
              <a:buNone/>
              <a:defRPr sz="1600">
                <a:solidFill>
                  <a:schemeClr val="lt2"/>
                </a:solidFill>
              </a:defRPr>
            </a:lvl9pPr>
          </a:lstStyle>
          <a:p>
            <a:endParaRPr/>
          </a:p>
        </p:txBody>
      </p:sp>
      <p:sp>
        <p:nvSpPr>
          <p:cNvPr id="461" name="Google Shape;461;p21"/>
          <p:cNvSpPr txBox="1">
            <a:spLocks noGrp="1"/>
          </p:cNvSpPr>
          <p:nvPr>
            <p:ph type="title"/>
          </p:nvPr>
        </p:nvSpPr>
        <p:spPr>
          <a:xfrm flipH="1">
            <a:off x="4734000" y="1031075"/>
            <a:ext cx="3283800" cy="193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a:solidFill>
                  <a:schemeClr val="accent4"/>
                </a:solidFill>
              </a:defRPr>
            </a:lvl1pPr>
            <a:lvl2pPr lvl="1" algn="r" rtl="0">
              <a:spcBef>
                <a:spcPts val="0"/>
              </a:spcBef>
              <a:spcAft>
                <a:spcPts val="0"/>
              </a:spcAft>
              <a:buClr>
                <a:schemeClr val="lt2"/>
              </a:buClr>
              <a:buSzPts val="3600"/>
              <a:buNone/>
              <a:defRPr>
                <a:solidFill>
                  <a:schemeClr val="lt2"/>
                </a:solidFill>
              </a:defRPr>
            </a:lvl2pPr>
            <a:lvl3pPr lvl="2" algn="r" rtl="0">
              <a:spcBef>
                <a:spcPts val="0"/>
              </a:spcBef>
              <a:spcAft>
                <a:spcPts val="0"/>
              </a:spcAft>
              <a:buClr>
                <a:schemeClr val="lt2"/>
              </a:buClr>
              <a:buSzPts val="3600"/>
              <a:buNone/>
              <a:defRPr>
                <a:solidFill>
                  <a:schemeClr val="lt2"/>
                </a:solidFill>
              </a:defRPr>
            </a:lvl3pPr>
            <a:lvl4pPr lvl="3" algn="r" rtl="0">
              <a:spcBef>
                <a:spcPts val="0"/>
              </a:spcBef>
              <a:spcAft>
                <a:spcPts val="0"/>
              </a:spcAft>
              <a:buClr>
                <a:schemeClr val="lt2"/>
              </a:buClr>
              <a:buSzPts val="3600"/>
              <a:buNone/>
              <a:defRPr>
                <a:solidFill>
                  <a:schemeClr val="lt2"/>
                </a:solidFill>
              </a:defRPr>
            </a:lvl4pPr>
            <a:lvl5pPr lvl="4" algn="r" rtl="0">
              <a:spcBef>
                <a:spcPts val="0"/>
              </a:spcBef>
              <a:spcAft>
                <a:spcPts val="0"/>
              </a:spcAft>
              <a:buClr>
                <a:schemeClr val="lt2"/>
              </a:buClr>
              <a:buSzPts val="3600"/>
              <a:buNone/>
              <a:defRPr>
                <a:solidFill>
                  <a:schemeClr val="lt2"/>
                </a:solidFill>
              </a:defRPr>
            </a:lvl5pPr>
            <a:lvl6pPr lvl="5" algn="r" rtl="0">
              <a:spcBef>
                <a:spcPts val="0"/>
              </a:spcBef>
              <a:spcAft>
                <a:spcPts val="0"/>
              </a:spcAft>
              <a:buClr>
                <a:schemeClr val="lt2"/>
              </a:buClr>
              <a:buSzPts val="3600"/>
              <a:buNone/>
              <a:defRPr>
                <a:solidFill>
                  <a:schemeClr val="lt2"/>
                </a:solidFill>
              </a:defRPr>
            </a:lvl6pPr>
            <a:lvl7pPr lvl="6" algn="r" rtl="0">
              <a:spcBef>
                <a:spcPts val="0"/>
              </a:spcBef>
              <a:spcAft>
                <a:spcPts val="0"/>
              </a:spcAft>
              <a:buClr>
                <a:schemeClr val="lt2"/>
              </a:buClr>
              <a:buSzPts val="3600"/>
              <a:buNone/>
              <a:defRPr>
                <a:solidFill>
                  <a:schemeClr val="lt2"/>
                </a:solidFill>
              </a:defRPr>
            </a:lvl7pPr>
            <a:lvl8pPr lvl="7" algn="r" rtl="0">
              <a:spcBef>
                <a:spcPts val="0"/>
              </a:spcBef>
              <a:spcAft>
                <a:spcPts val="0"/>
              </a:spcAft>
              <a:buClr>
                <a:schemeClr val="lt2"/>
              </a:buClr>
              <a:buSzPts val="3600"/>
              <a:buNone/>
              <a:defRPr>
                <a:solidFill>
                  <a:schemeClr val="lt2"/>
                </a:solidFill>
              </a:defRPr>
            </a:lvl8pPr>
            <a:lvl9pPr lvl="8" algn="r" rtl="0">
              <a:spcBef>
                <a:spcPts val="0"/>
              </a:spcBef>
              <a:spcAft>
                <a:spcPts val="0"/>
              </a:spcAft>
              <a:buClr>
                <a:schemeClr val="lt2"/>
              </a:buClr>
              <a:buSzPts val="3600"/>
              <a:buNone/>
              <a:defRPr>
                <a:solidFill>
                  <a:schemeClr val="lt2"/>
                </a:solidFill>
              </a:defRPr>
            </a:lvl9pPr>
          </a:lstStyle>
          <a:p>
            <a:endParaRPr/>
          </a:p>
        </p:txBody>
      </p:sp>
      <p:grpSp>
        <p:nvGrpSpPr>
          <p:cNvPr id="462" name="Google Shape;462;p21"/>
          <p:cNvGrpSpPr/>
          <p:nvPr/>
        </p:nvGrpSpPr>
        <p:grpSpPr>
          <a:xfrm>
            <a:off x="8482533" y="4468501"/>
            <a:ext cx="585269" cy="598799"/>
            <a:chOff x="8335175" y="4264975"/>
            <a:chExt cx="656425" cy="671600"/>
          </a:xfrm>
        </p:grpSpPr>
        <p:sp>
          <p:nvSpPr>
            <p:cNvPr id="463" name="Google Shape;463;p21"/>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1"/>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1"/>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1"/>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1"/>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1"/>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21"/>
          <p:cNvGrpSpPr/>
          <p:nvPr/>
        </p:nvGrpSpPr>
        <p:grpSpPr>
          <a:xfrm>
            <a:off x="76199" y="4468501"/>
            <a:ext cx="585269" cy="598799"/>
            <a:chOff x="216600" y="4264975"/>
            <a:chExt cx="656425" cy="671600"/>
          </a:xfrm>
        </p:grpSpPr>
        <p:sp>
          <p:nvSpPr>
            <p:cNvPr id="470" name="Google Shape;470;p21"/>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1"/>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1"/>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1"/>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1"/>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1"/>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21"/>
          <p:cNvGrpSpPr/>
          <p:nvPr/>
        </p:nvGrpSpPr>
        <p:grpSpPr>
          <a:xfrm rot="10800000" flipH="1">
            <a:off x="8482533" y="76201"/>
            <a:ext cx="585269" cy="598799"/>
            <a:chOff x="8335175" y="4264975"/>
            <a:chExt cx="656425" cy="671600"/>
          </a:xfrm>
        </p:grpSpPr>
        <p:sp>
          <p:nvSpPr>
            <p:cNvPr id="477" name="Google Shape;477;p21"/>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1"/>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1"/>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1"/>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1"/>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1"/>
          <p:cNvGrpSpPr/>
          <p:nvPr/>
        </p:nvGrpSpPr>
        <p:grpSpPr>
          <a:xfrm rot="10800000" flipH="1">
            <a:off x="76199" y="76201"/>
            <a:ext cx="585269" cy="598799"/>
            <a:chOff x="216600" y="4264975"/>
            <a:chExt cx="656425" cy="671600"/>
          </a:xfrm>
        </p:grpSpPr>
        <p:sp>
          <p:nvSpPr>
            <p:cNvPr id="484" name="Google Shape;484;p21"/>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1"/>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1"/>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1"/>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1"/>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1"/>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onger text">
  <p:cSld name="CUSTOM_12">
    <p:spTree>
      <p:nvGrpSpPr>
        <p:cNvPr id="1" name="Shape 490"/>
        <p:cNvGrpSpPr/>
        <p:nvPr/>
      </p:nvGrpSpPr>
      <p:grpSpPr>
        <a:xfrm>
          <a:off x="0" y="0"/>
          <a:ext cx="0" cy="0"/>
          <a:chOff x="0" y="0"/>
          <a:chExt cx="0" cy="0"/>
        </a:xfrm>
      </p:grpSpPr>
      <p:pic>
        <p:nvPicPr>
          <p:cNvPr id="491" name="Google Shape;491;p22"/>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492" name="Google Shape;492;p22"/>
          <p:cNvSpPr txBox="1">
            <a:spLocks noGrp="1"/>
          </p:cNvSpPr>
          <p:nvPr>
            <p:ph type="subTitle" idx="1"/>
          </p:nvPr>
        </p:nvSpPr>
        <p:spPr>
          <a:xfrm>
            <a:off x="1077150" y="1659400"/>
            <a:ext cx="3107700" cy="266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1pPr>
            <a:lvl2pPr lvl="1"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2pPr>
            <a:lvl3pPr lvl="2"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3pPr>
            <a:lvl4pPr lvl="3"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4pPr>
            <a:lvl5pPr lvl="4"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5pPr>
            <a:lvl6pPr lvl="5"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6pPr>
            <a:lvl7pPr lvl="6"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7pPr>
            <a:lvl8pPr lvl="7"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8pPr>
            <a:lvl9pPr lvl="8"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9pPr>
          </a:lstStyle>
          <a:p>
            <a:endParaRPr/>
          </a:p>
        </p:txBody>
      </p:sp>
      <p:sp>
        <p:nvSpPr>
          <p:cNvPr id="493" name="Google Shape;493;p22"/>
          <p:cNvSpPr txBox="1">
            <a:spLocks noGrp="1"/>
          </p:cNvSpPr>
          <p:nvPr>
            <p:ph type="subTitle" idx="2"/>
          </p:nvPr>
        </p:nvSpPr>
        <p:spPr>
          <a:xfrm>
            <a:off x="4938000" y="1659400"/>
            <a:ext cx="3107700" cy="266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1pPr>
            <a:lvl2pPr lvl="1"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2pPr>
            <a:lvl3pPr lvl="2"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3pPr>
            <a:lvl4pPr lvl="3"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4pPr>
            <a:lvl5pPr lvl="4"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5pPr>
            <a:lvl6pPr lvl="5"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6pPr>
            <a:lvl7pPr lvl="6"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7pPr>
            <a:lvl8pPr lvl="7"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8pPr>
            <a:lvl9pPr lvl="8"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9pPr>
          </a:lstStyle>
          <a:p>
            <a:endParaRPr/>
          </a:p>
        </p:txBody>
      </p:sp>
      <p:sp>
        <p:nvSpPr>
          <p:cNvPr id="494" name="Google Shape;494;p22"/>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495" name="Google Shape;495;p22"/>
          <p:cNvGrpSpPr/>
          <p:nvPr/>
        </p:nvGrpSpPr>
        <p:grpSpPr>
          <a:xfrm>
            <a:off x="0" y="4864925"/>
            <a:ext cx="9143970" cy="1109237"/>
            <a:chOff x="0" y="4864925"/>
            <a:chExt cx="9143970" cy="1109237"/>
          </a:xfrm>
        </p:grpSpPr>
        <p:sp>
          <p:nvSpPr>
            <p:cNvPr id="496" name="Google Shape;496;p22"/>
            <p:cNvSpPr/>
            <p:nvPr/>
          </p:nvSpPr>
          <p:spPr>
            <a:xfrm>
              <a:off x="7665598" y="4864925"/>
              <a:ext cx="1478372" cy="1109237"/>
            </a:xfrm>
            <a:custGeom>
              <a:avLst/>
              <a:gdLst/>
              <a:ahLst/>
              <a:cxnLst/>
              <a:rect l="l" t="t" r="r" b="b"/>
              <a:pathLst>
                <a:path w="45930" h="34642" extrusionOk="0">
                  <a:moveTo>
                    <a:pt x="13289" y="1390"/>
                  </a:moveTo>
                  <a:cubicBezTo>
                    <a:pt x="19857" y="1390"/>
                    <a:pt x="25264" y="6507"/>
                    <a:pt x="25890" y="13013"/>
                  </a:cubicBezTo>
                  <a:cubicBezTo>
                    <a:pt x="24805" y="13075"/>
                    <a:pt x="23736" y="13258"/>
                    <a:pt x="22713" y="13563"/>
                  </a:cubicBezTo>
                  <a:cubicBezTo>
                    <a:pt x="22346" y="8599"/>
                    <a:pt x="18268" y="4659"/>
                    <a:pt x="13289" y="4659"/>
                  </a:cubicBezTo>
                  <a:cubicBezTo>
                    <a:pt x="8309" y="4659"/>
                    <a:pt x="4231" y="8599"/>
                    <a:pt x="3880" y="13563"/>
                  </a:cubicBezTo>
                  <a:cubicBezTo>
                    <a:pt x="2841" y="13243"/>
                    <a:pt x="1772" y="13059"/>
                    <a:pt x="687" y="13013"/>
                  </a:cubicBezTo>
                  <a:cubicBezTo>
                    <a:pt x="1314" y="6507"/>
                    <a:pt x="6721" y="1390"/>
                    <a:pt x="13289" y="1390"/>
                  </a:cubicBezTo>
                  <a:close/>
                  <a:moveTo>
                    <a:pt x="13289" y="6064"/>
                  </a:moveTo>
                  <a:cubicBezTo>
                    <a:pt x="17672" y="6064"/>
                    <a:pt x="21231" y="9623"/>
                    <a:pt x="21354" y="14037"/>
                  </a:cubicBezTo>
                  <a:cubicBezTo>
                    <a:pt x="17504" y="15656"/>
                    <a:pt x="14556" y="18879"/>
                    <a:pt x="13289" y="22850"/>
                  </a:cubicBezTo>
                  <a:cubicBezTo>
                    <a:pt x="12021" y="18879"/>
                    <a:pt x="9073" y="15656"/>
                    <a:pt x="5224" y="14037"/>
                  </a:cubicBezTo>
                  <a:cubicBezTo>
                    <a:pt x="5346" y="9623"/>
                    <a:pt x="8920" y="6064"/>
                    <a:pt x="13289" y="6064"/>
                  </a:cubicBezTo>
                  <a:close/>
                  <a:moveTo>
                    <a:pt x="26638" y="14388"/>
                  </a:moveTo>
                  <a:cubicBezTo>
                    <a:pt x="33222" y="14388"/>
                    <a:pt x="38659" y="19520"/>
                    <a:pt x="39255" y="26073"/>
                  </a:cubicBezTo>
                  <a:cubicBezTo>
                    <a:pt x="38170" y="26134"/>
                    <a:pt x="37101" y="26317"/>
                    <a:pt x="36063" y="26623"/>
                  </a:cubicBezTo>
                  <a:cubicBezTo>
                    <a:pt x="35742" y="21613"/>
                    <a:pt x="31648" y="17642"/>
                    <a:pt x="26638" y="17642"/>
                  </a:cubicBezTo>
                  <a:cubicBezTo>
                    <a:pt x="21644" y="17642"/>
                    <a:pt x="17550" y="21613"/>
                    <a:pt x="17229" y="26623"/>
                  </a:cubicBezTo>
                  <a:cubicBezTo>
                    <a:pt x="16191" y="26317"/>
                    <a:pt x="15122" y="26134"/>
                    <a:pt x="14037" y="26073"/>
                  </a:cubicBezTo>
                  <a:cubicBezTo>
                    <a:pt x="14633" y="19535"/>
                    <a:pt x="20055" y="14388"/>
                    <a:pt x="26638" y="14388"/>
                  </a:cubicBezTo>
                  <a:close/>
                  <a:moveTo>
                    <a:pt x="13289" y="0"/>
                  </a:moveTo>
                  <a:cubicBezTo>
                    <a:pt x="7118" y="0"/>
                    <a:pt x="1864" y="4078"/>
                    <a:pt x="0" y="9714"/>
                  </a:cubicBezTo>
                  <a:lnTo>
                    <a:pt x="0" y="14388"/>
                  </a:lnTo>
                  <a:cubicBezTo>
                    <a:pt x="6553" y="14419"/>
                    <a:pt x="11960" y="19535"/>
                    <a:pt x="12556" y="26058"/>
                  </a:cubicBezTo>
                  <a:cubicBezTo>
                    <a:pt x="11471" y="26119"/>
                    <a:pt x="10402" y="26302"/>
                    <a:pt x="9363" y="26623"/>
                  </a:cubicBezTo>
                  <a:cubicBezTo>
                    <a:pt x="9042" y="21628"/>
                    <a:pt x="4964" y="17672"/>
                    <a:pt x="0" y="17642"/>
                  </a:cubicBezTo>
                  <a:lnTo>
                    <a:pt x="0" y="19047"/>
                  </a:lnTo>
                  <a:cubicBezTo>
                    <a:pt x="4369" y="19077"/>
                    <a:pt x="7927" y="22651"/>
                    <a:pt x="8019" y="27081"/>
                  </a:cubicBezTo>
                  <a:cubicBezTo>
                    <a:pt x="4598" y="28517"/>
                    <a:pt x="1879" y="31220"/>
                    <a:pt x="428" y="34626"/>
                  </a:cubicBezTo>
                  <a:lnTo>
                    <a:pt x="1940" y="34626"/>
                  </a:lnTo>
                  <a:cubicBezTo>
                    <a:pt x="4017" y="30243"/>
                    <a:pt x="8432" y="27432"/>
                    <a:pt x="13289" y="27432"/>
                  </a:cubicBezTo>
                  <a:cubicBezTo>
                    <a:pt x="18146" y="27432"/>
                    <a:pt x="22575" y="30243"/>
                    <a:pt x="24653" y="34626"/>
                  </a:cubicBezTo>
                  <a:lnTo>
                    <a:pt x="26165" y="34626"/>
                  </a:lnTo>
                  <a:cubicBezTo>
                    <a:pt x="24714" y="31220"/>
                    <a:pt x="21995" y="28517"/>
                    <a:pt x="18574" y="27081"/>
                  </a:cubicBezTo>
                  <a:cubicBezTo>
                    <a:pt x="18665" y="22636"/>
                    <a:pt x="22239" y="19031"/>
                    <a:pt x="26638" y="19031"/>
                  </a:cubicBezTo>
                  <a:cubicBezTo>
                    <a:pt x="31053" y="19031"/>
                    <a:pt x="34627" y="22636"/>
                    <a:pt x="34718" y="27081"/>
                  </a:cubicBezTo>
                  <a:cubicBezTo>
                    <a:pt x="31297" y="28517"/>
                    <a:pt x="28578" y="31220"/>
                    <a:pt x="27127" y="34626"/>
                  </a:cubicBezTo>
                  <a:lnTo>
                    <a:pt x="28639" y="34626"/>
                  </a:lnTo>
                  <a:cubicBezTo>
                    <a:pt x="30732" y="30243"/>
                    <a:pt x="35146" y="27463"/>
                    <a:pt x="40003" y="27432"/>
                  </a:cubicBezTo>
                  <a:cubicBezTo>
                    <a:pt x="42065" y="27432"/>
                    <a:pt x="44112" y="27951"/>
                    <a:pt x="45930" y="28944"/>
                  </a:cubicBezTo>
                  <a:lnTo>
                    <a:pt x="45930" y="27386"/>
                  </a:lnTo>
                  <a:cubicBezTo>
                    <a:pt x="45716" y="27279"/>
                    <a:pt x="45502" y="27188"/>
                    <a:pt x="45273" y="27096"/>
                  </a:cubicBezTo>
                  <a:cubicBezTo>
                    <a:pt x="45303" y="26027"/>
                    <a:pt x="45517" y="24988"/>
                    <a:pt x="45930" y="24011"/>
                  </a:cubicBezTo>
                  <a:lnTo>
                    <a:pt x="45930" y="21323"/>
                  </a:lnTo>
                  <a:cubicBezTo>
                    <a:pt x="44754" y="22850"/>
                    <a:pt x="44051" y="24683"/>
                    <a:pt x="43929" y="26623"/>
                  </a:cubicBezTo>
                  <a:cubicBezTo>
                    <a:pt x="42890" y="26302"/>
                    <a:pt x="41821" y="26119"/>
                    <a:pt x="40736" y="26073"/>
                  </a:cubicBezTo>
                  <a:cubicBezTo>
                    <a:pt x="41073" y="22392"/>
                    <a:pt x="42967" y="19031"/>
                    <a:pt x="45930" y="16832"/>
                  </a:cubicBezTo>
                  <a:lnTo>
                    <a:pt x="45930" y="15152"/>
                  </a:lnTo>
                  <a:cubicBezTo>
                    <a:pt x="43119" y="16939"/>
                    <a:pt x="41011" y="19673"/>
                    <a:pt x="40003" y="22850"/>
                  </a:cubicBezTo>
                  <a:cubicBezTo>
                    <a:pt x="38720" y="18879"/>
                    <a:pt x="35772" y="15656"/>
                    <a:pt x="31923" y="14037"/>
                  </a:cubicBezTo>
                  <a:cubicBezTo>
                    <a:pt x="32045" y="9623"/>
                    <a:pt x="35620" y="6064"/>
                    <a:pt x="40003" y="6064"/>
                  </a:cubicBezTo>
                  <a:cubicBezTo>
                    <a:pt x="42264" y="6064"/>
                    <a:pt x="44418" y="7026"/>
                    <a:pt x="45930" y="8706"/>
                  </a:cubicBezTo>
                  <a:lnTo>
                    <a:pt x="45930" y="6797"/>
                  </a:lnTo>
                  <a:cubicBezTo>
                    <a:pt x="44265" y="5422"/>
                    <a:pt x="42157" y="4659"/>
                    <a:pt x="40003" y="4659"/>
                  </a:cubicBezTo>
                  <a:cubicBezTo>
                    <a:pt x="35024" y="4659"/>
                    <a:pt x="30930" y="8599"/>
                    <a:pt x="30579" y="13563"/>
                  </a:cubicBezTo>
                  <a:cubicBezTo>
                    <a:pt x="29540" y="13258"/>
                    <a:pt x="28471" y="13075"/>
                    <a:pt x="27402" y="13013"/>
                  </a:cubicBezTo>
                  <a:cubicBezTo>
                    <a:pt x="28013" y="6507"/>
                    <a:pt x="33435" y="1405"/>
                    <a:pt x="40003" y="1390"/>
                  </a:cubicBezTo>
                  <a:cubicBezTo>
                    <a:pt x="42065" y="1390"/>
                    <a:pt x="44112" y="1909"/>
                    <a:pt x="45930" y="2902"/>
                  </a:cubicBezTo>
                  <a:lnTo>
                    <a:pt x="45930" y="1344"/>
                  </a:lnTo>
                  <a:cubicBezTo>
                    <a:pt x="44082" y="458"/>
                    <a:pt x="42050" y="0"/>
                    <a:pt x="40003" y="0"/>
                  </a:cubicBezTo>
                  <a:cubicBezTo>
                    <a:pt x="33771" y="0"/>
                    <a:pt x="28471" y="4139"/>
                    <a:pt x="26638" y="9867"/>
                  </a:cubicBezTo>
                  <a:cubicBezTo>
                    <a:pt x="24821" y="4139"/>
                    <a:pt x="19521" y="0"/>
                    <a:pt x="13289" y="0"/>
                  </a:cubicBezTo>
                  <a:close/>
                  <a:moveTo>
                    <a:pt x="40003" y="30701"/>
                  </a:moveTo>
                  <a:cubicBezTo>
                    <a:pt x="36979" y="30716"/>
                    <a:pt x="34138" y="32167"/>
                    <a:pt x="32381" y="34626"/>
                  </a:cubicBezTo>
                  <a:lnTo>
                    <a:pt x="34184" y="34626"/>
                  </a:lnTo>
                  <a:cubicBezTo>
                    <a:pt x="35757" y="32946"/>
                    <a:pt x="37876" y="32106"/>
                    <a:pt x="39998" y="32106"/>
                  </a:cubicBezTo>
                  <a:cubicBezTo>
                    <a:pt x="42119" y="32106"/>
                    <a:pt x="44242" y="32946"/>
                    <a:pt x="45823" y="34626"/>
                  </a:cubicBezTo>
                  <a:lnTo>
                    <a:pt x="45930" y="34626"/>
                  </a:lnTo>
                  <a:lnTo>
                    <a:pt x="45930" y="32839"/>
                  </a:lnTo>
                  <a:cubicBezTo>
                    <a:pt x="44265" y="31465"/>
                    <a:pt x="42157" y="30701"/>
                    <a:pt x="40003" y="30701"/>
                  </a:cubicBezTo>
                  <a:close/>
                  <a:moveTo>
                    <a:pt x="13289" y="30701"/>
                  </a:moveTo>
                  <a:lnTo>
                    <a:pt x="13289" y="30716"/>
                  </a:lnTo>
                  <a:cubicBezTo>
                    <a:pt x="10264" y="30716"/>
                    <a:pt x="7423" y="32182"/>
                    <a:pt x="5667" y="34642"/>
                  </a:cubicBezTo>
                  <a:lnTo>
                    <a:pt x="7469" y="34642"/>
                  </a:lnTo>
                  <a:cubicBezTo>
                    <a:pt x="9042" y="32946"/>
                    <a:pt x="11166" y="32098"/>
                    <a:pt x="13289" y="32098"/>
                  </a:cubicBezTo>
                  <a:cubicBezTo>
                    <a:pt x="15412" y="32098"/>
                    <a:pt x="17535" y="32946"/>
                    <a:pt x="19108" y="34642"/>
                  </a:cubicBezTo>
                  <a:lnTo>
                    <a:pt x="20911" y="34642"/>
                  </a:lnTo>
                  <a:cubicBezTo>
                    <a:pt x="19154" y="32182"/>
                    <a:pt x="16313" y="30716"/>
                    <a:pt x="13289" y="30701"/>
                  </a:cubicBezTo>
                  <a:close/>
                </a:path>
              </a:pathLst>
            </a:cu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2"/>
            <p:cNvSpPr/>
            <p:nvPr/>
          </p:nvSpPr>
          <p:spPr>
            <a:xfrm>
              <a:off x="5959319" y="4864925"/>
              <a:ext cx="1715851" cy="1108757"/>
            </a:xfrm>
            <a:custGeom>
              <a:avLst/>
              <a:gdLst/>
              <a:ahLst/>
              <a:cxnLst/>
              <a:rect l="l" t="t" r="r" b="b"/>
              <a:pathLst>
                <a:path w="53308" h="34627" extrusionOk="0">
                  <a:moveTo>
                    <a:pt x="13289" y="1390"/>
                  </a:moveTo>
                  <a:cubicBezTo>
                    <a:pt x="19857" y="1390"/>
                    <a:pt x="25279" y="6507"/>
                    <a:pt x="25890" y="13013"/>
                  </a:cubicBezTo>
                  <a:cubicBezTo>
                    <a:pt x="24821" y="13075"/>
                    <a:pt x="23752" y="13258"/>
                    <a:pt x="22713" y="13563"/>
                  </a:cubicBezTo>
                  <a:cubicBezTo>
                    <a:pt x="22346" y="8599"/>
                    <a:pt x="18268" y="4659"/>
                    <a:pt x="13289" y="4659"/>
                  </a:cubicBezTo>
                  <a:cubicBezTo>
                    <a:pt x="8309" y="4659"/>
                    <a:pt x="4231" y="8599"/>
                    <a:pt x="3880" y="13563"/>
                  </a:cubicBezTo>
                  <a:cubicBezTo>
                    <a:pt x="2841" y="13243"/>
                    <a:pt x="1772" y="13059"/>
                    <a:pt x="687" y="13013"/>
                  </a:cubicBezTo>
                  <a:cubicBezTo>
                    <a:pt x="1314" y="6507"/>
                    <a:pt x="6736" y="1390"/>
                    <a:pt x="13289" y="1390"/>
                  </a:cubicBezTo>
                  <a:close/>
                  <a:moveTo>
                    <a:pt x="40003" y="1405"/>
                  </a:moveTo>
                  <a:cubicBezTo>
                    <a:pt x="46571" y="1405"/>
                    <a:pt x="51978" y="6507"/>
                    <a:pt x="52605" y="13013"/>
                  </a:cubicBezTo>
                  <a:cubicBezTo>
                    <a:pt x="51520" y="13075"/>
                    <a:pt x="50451" y="13258"/>
                    <a:pt x="49412" y="13563"/>
                  </a:cubicBezTo>
                  <a:cubicBezTo>
                    <a:pt x="49061" y="8599"/>
                    <a:pt x="44983" y="4674"/>
                    <a:pt x="40003" y="4674"/>
                  </a:cubicBezTo>
                  <a:cubicBezTo>
                    <a:pt x="35024" y="4674"/>
                    <a:pt x="30946" y="8599"/>
                    <a:pt x="30579" y="13563"/>
                  </a:cubicBezTo>
                  <a:cubicBezTo>
                    <a:pt x="29540" y="13243"/>
                    <a:pt x="28471" y="13059"/>
                    <a:pt x="27402" y="12998"/>
                  </a:cubicBezTo>
                  <a:cubicBezTo>
                    <a:pt x="28028" y="6507"/>
                    <a:pt x="33435" y="1405"/>
                    <a:pt x="40003" y="1405"/>
                  </a:cubicBezTo>
                  <a:close/>
                  <a:moveTo>
                    <a:pt x="13304" y="6064"/>
                  </a:moveTo>
                  <a:cubicBezTo>
                    <a:pt x="17672" y="6064"/>
                    <a:pt x="21247" y="9623"/>
                    <a:pt x="21369" y="14037"/>
                  </a:cubicBezTo>
                  <a:cubicBezTo>
                    <a:pt x="17520" y="15656"/>
                    <a:pt x="14572" y="18879"/>
                    <a:pt x="13304" y="22850"/>
                  </a:cubicBezTo>
                  <a:cubicBezTo>
                    <a:pt x="12021" y="18879"/>
                    <a:pt x="9073" y="15656"/>
                    <a:pt x="5224" y="14037"/>
                  </a:cubicBezTo>
                  <a:cubicBezTo>
                    <a:pt x="5346" y="9623"/>
                    <a:pt x="8920" y="6064"/>
                    <a:pt x="13304" y="6064"/>
                  </a:cubicBezTo>
                  <a:close/>
                  <a:moveTo>
                    <a:pt x="40003" y="6064"/>
                  </a:moveTo>
                  <a:cubicBezTo>
                    <a:pt x="44387" y="6064"/>
                    <a:pt x="47946" y="9623"/>
                    <a:pt x="48068" y="14037"/>
                  </a:cubicBezTo>
                  <a:cubicBezTo>
                    <a:pt x="44219" y="15656"/>
                    <a:pt x="41271" y="18879"/>
                    <a:pt x="40003" y="22850"/>
                  </a:cubicBezTo>
                  <a:cubicBezTo>
                    <a:pt x="38736" y="18879"/>
                    <a:pt x="35788" y="15656"/>
                    <a:pt x="31939" y="14037"/>
                  </a:cubicBezTo>
                  <a:cubicBezTo>
                    <a:pt x="32061" y="9623"/>
                    <a:pt x="35620" y="6064"/>
                    <a:pt x="40003" y="6064"/>
                  </a:cubicBezTo>
                  <a:close/>
                  <a:moveTo>
                    <a:pt x="26638" y="14388"/>
                  </a:moveTo>
                  <a:cubicBezTo>
                    <a:pt x="33222" y="14388"/>
                    <a:pt x="38659" y="19520"/>
                    <a:pt x="39240" y="26073"/>
                  </a:cubicBezTo>
                  <a:cubicBezTo>
                    <a:pt x="38170" y="26119"/>
                    <a:pt x="37101" y="26317"/>
                    <a:pt x="36063" y="26623"/>
                  </a:cubicBezTo>
                  <a:cubicBezTo>
                    <a:pt x="35742" y="21613"/>
                    <a:pt x="31648" y="17642"/>
                    <a:pt x="26654" y="17642"/>
                  </a:cubicBezTo>
                  <a:cubicBezTo>
                    <a:pt x="21644" y="17642"/>
                    <a:pt x="17550" y="21613"/>
                    <a:pt x="17229" y="26623"/>
                  </a:cubicBezTo>
                  <a:cubicBezTo>
                    <a:pt x="16191" y="26302"/>
                    <a:pt x="15122" y="26119"/>
                    <a:pt x="14037" y="26073"/>
                  </a:cubicBezTo>
                  <a:cubicBezTo>
                    <a:pt x="14633" y="19520"/>
                    <a:pt x="20055" y="14388"/>
                    <a:pt x="26638" y="14388"/>
                  </a:cubicBezTo>
                  <a:close/>
                  <a:moveTo>
                    <a:pt x="13304" y="30701"/>
                  </a:moveTo>
                  <a:cubicBezTo>
                    <a:pt x="10280" y="30716"/>
                    <a:pt x="7439" y="32167"/>
                    <a:pt x="5682" y="34626"/>
                  </a:cubicBezTo>
                  <a:lnTo>
                    <a:pt x="7485" y="34626"/>
                  </a:lnTo>
                  <a:cubicBezTo>
                    <a:pt x="9058" y="32946"/>
                    <a:pt x="11177" y="32106"/>
                    <a:pt x="13296" y="32106"/>
                  </a:cubicBezTo>
                  <a:cubicBezTo>
                    <a:pt x="15416" y="32106"/>
                    <a:pt x="17535" y="32946"/>
                    <a:pt x="19108" y="34626"/>
                  </a:cubicBezTo>
                  <a:lnTo>
                    <a:pt x="20911" y="34626"/>
                  </a:lnTo>
                  <a:cubicBezTo>
                    <a:pt x="19154" y="32167"/>
                    <a:pt x="16313" y="30716"/>
                    <a:pt x="13304" y="30701"/>
                  </a:cubicBezTo>
                  <a:close/>
                  <a:moveTo>
                    <a:pt x="40003" y="30701"/>
                  </a:moveTo>
                  <a:cubicBezTo>
                    <a:pt x="36979" y="30716"/>
                    <a:pt x="34153" y="32167"/>
                    <a:pt x="32397" y="34626"/>
                  </a:cubicBezTo>
                  <a:lnTo>
                    <a:pt x="34199" y="34626"/>
                  </a:lnTo>
                  <a:cubicBezTo>
                    <a:pt x="35772" y="32938"/>
                    <a:pt x="37895" y="32095"/>
                    <a:pt x="40019" y="32095"/>
                  </a:cubicBezTo>
                  <a:cubicBezTo>
                    <a:pt x="42142" y="32095"/>
                    <a:pt x="44265" y="32938"/>
                    <a:pt x="45838" y="34626"/>
                  </a:cubicBezTo>
                  <a:lnTo>
                    <a:pt x="47625" y="34626"/>
                  </a:lnTo>
                  <a:cubicBezTo>
                    <a:pt x="45869" y="32167"/>
                    <a:pt x="43028" y="30701"/>
                    <a:pt x="40003" y="30701"/>
                  </a:cubicBezTo>
                  <a:close/>
                  <a:moveTo>
                    <a:pt x="13304" y="0"/>
                  </a:moveTo>
                  <a:cubicBezTo>
                    <a:pt x="7118" y="0"/>
                    <a:pt x="1864" y="4078"/>
                    <a:pt x="0" y="9714"/>
                  </a:cubicBezTo>
                  <a:lnTo>
                    <a:pt x="0" y="14388"/>
                  </a:lnTo>
                  <a:cubicBezTo>
                    <a:pt x="6568" y="14419"/>
                    <a:pt x="11960" y="19535"/>
                    <a:pt x="12556" y="26058"/>
                  </a:cubicBezTo>
                  <a:cubicBezTo>
                    <a:pt x="11471" y="26119"/>
                    <a:pt x="10402" y="26302"/>
                    <a:pt x="9363" y="26623"/>
                  </a:cubicBezTo>
                  <a:cubicBezTo>
                    <a:pt x="9042" y="21628"/>
                    <a:pt x="4980" y="17672"/>
                    <a:pt x="0" y="17642"/>
                  </a:cubicBezTo>
                  <a:lnTo>
                    <a:pt x="0" y="19047"/>
                  </a:lnTo>
                  <a:cubicBezTo>
                    <a:pt x="4369" y="19077"/>
                    <a:pt x="7927" y="22651"/>
                    <a:pt x="8019" y="27081"/>
                  </a:cubicBezTo>
                  <a:cubicBezTo>
                    <a:pt x="4598" y="28517"/>
                    <a:pt x="1879" y="31220"/>
                    <a:pt x="428" y="34626"/>
                  </a:cubicBezTo>
                  <a:lnTo>
                    <a:pt x="1940" y="34626"/>
                  </a:lnTo>
                  <a:cubicBezTo>
                    <a:pt x="4017" y="30227"/>
                    <a:pt x="8447" y="27432"/>
                    <a:pt x="13304" y="27432"/>
                  </a:cubicBezTo>
                  <a:cubicBezTo>
                    <a:pt x="18161" y="27432"/>
                    <a:pt x="22575" y="30227"/>
                    <a:pt x="24653" y="34626"/>
                  </a:cubicBezTo>
                  <a:lnTo>
                    <a:pt x="26180" y="34626"/>
                  </a:lnTo>
                  <a:cubicBezTo>
                    <a:pt x="24714" y="31220"/>
                    <a:pt x="21995" y="28517"/>
                    <a:pt x="18574" y="27081"/>
                  </a:cubicBezTo>
                  <a:cubicBezTo>
                    <a:pt x="18665" y="22636"/>
                    <a:pt x="22255" y="19031"/>
                    <a:pt x="26654" y="19031"/>
                  </a:cubicBezTo>
                  <a:cubicBezTo>
                    <a:pt x="31053" y="19031"/>
                    <a:pt x="34642" y="22636"/>
                    <a:pt x="34718" y="27081"/>
                  </a:cubicBezTo>
                  <a:cubicBezTo>
                    <a:pt x="31297" y="28517"/>
                    <a:pt x="28578" y="31220"/>
                    <a:pt x="27127" y="34626"/>
                  </a:cubicBezTo>
                  <a:lnTo>
                    <a:pt x="28639" y="34626"/>
                  </a:lnTo>
                  <a:cubicBezTo>
                    <a:pt x="30717" y="30243"/>
                    <a:pt x="35146" y="27447"/>
                    <a:pt x="40003" y="27447"/>
                  </a:cubicBezTo>
                  <a:cubicBezTo>
                    <a:pt x="44861" y="27447"/>
                    <a:pt x="49290" y="30243"/>
                    <a:pt x="51367" y="34626"/>
                  </a:cubicBezTo>
                  <a:lnTo>
                    <a:pt x="52879" y="34626"/>
                  </a:lnTo>
                  <a:cubicBezTo>
                    <a:pt x="51428" y="31220"/>
                    <a:pt x="48694" y="28532"/>
                    <a:pt x="45288" y="27096"/>
                  </a:cubicBezTo>
                  <a:cubicBezTo>
                    <a:pt x="45380" y="22667"/>
                    <a:pt x="48923" y="19077"/>
                    <a:pt x="53307" y="19047"/>
                  </a:cubicBezTo>
                  <a:lnTo>
                    <a:pt x="53307" y="17657"/>
                  </a:lnTo>
                  <a:cubicBezTo>
                    <a:pt x="48328" y="17672"/>
                    <a:pt x="44265" y="21643"/>
                    <a:pt x="43944" y="26623"/>
                  </a:cubicBezTo>
                  <a:cubicBezTo>
                    <a:pt x="42905" y="26317"/>
                    <a:pt x="41836" y="26134"/>
                    <a:pt x="40752" y="26073"/>
                  </a:cubicBezTo>
                  <a:cubicBezTo>
                    <a:pt x="41332" y="19551"/>
                    <a:pt x="46739" y="14419"/>
                    <a:pt x="53307" y="14388"/>
                  </a:cubicBezTo>
                  <a:lnTo>
                    <a:pt x="53307" y="9714"/>
                  </a:lnTo>
                  <a:cubicBezTo>
                    <a:pt x="51428" y="4078"/>
                    <a:pt x="46174" y="0"/>
                    <a:pt x="40003" y="0"/>
                  </a:cubicBezTo>
                  <a:cubicBezTo>
                    <a:pt x="33771" y="0"/>
                    <a:pt x="28487" y="4139"/>
                    <a:pt x="26654" y="9867"/>
                  </a:cubicBezTo>
                  <a:cubicBezTo>
                    <a:pt x="24821" y="4139"/>
                    <a:pt x="19521" y="0"/>
                    <a:pt x="13304" y="0"/>
                  </a:cubicBezTo>
                  <a:close/>
                </a:path>
              </a:pathLst>
            </a:custGeom>
            <a:gradFill>
              <a:gsLst>
                <a:gs pos="0">
                  <a:schemeClr val="accent4"/>
                </a:gs>
                <a:gs pos="100000">
                  <a:schemeClr val="accent5"/>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2"/>
            <p:cNvSpPr/>
            <p:nvPr/>
          </p:nvSpPr>
          <p:spPr>
            <a:xfrm flipH="1">
              <a:off x="4253075" y="4864925"/>
              <a:ext cx="1715851" cy="1108757"/>
            </a:xfrm>
            <a:custGeom>
              <a:avLst/>
              <a:gdLst/>
              <a:ahLst/>
              <a:cxnLst/>
              <a:rect l="l" t="t" r="r" b="b"/>
              <a:pathLst>
                <a:path w="53308" h="34627" extrusionOk="0">
                  <a:moveTo>
                    <a:pt x="13304" y="1390"/>
                  </a:moveTo>
                  <a:cubicBezTo>
                    <a:pt x="19857" y="1390"/>
                    <a:pt x="25279" y="6507"/>
                    <a:pt x="25905" y="13013"/>
                  </a:cubicBezTo>
                  <a:cubicBezTo>
                    <a:pt x="24821" y="13059"/>
                    <a:pt x="23752" y="13243"/>
                    <a:pt x="22728" y="13563"/>
                  </a:cubicBezTo>
                  <a:cubicBezTo>
                    <a:pt x="22362" y="8599"/>
                    <a:pt x="18283" y="4659"/>
                    <a:pt x="13304" y="4659"/>
                  </a:cubicBezTo>
                  <a:cubicBezTo>
                    <a:pt x="8325" y="4659"/>
                    <a:pt x="4246" y="8599"/>
                    <a:pt x="3880" y="13563"/>
                  </a:cubicBezTo>
                  <a:cubicBezTo>
                    <a:pt x="2841" y="13243"/>
                    <a:pt x="1772" y="13059"/>
                    <a:pt x="703" y="13013"/>
                  </a:cubicBezTo>
                  <a:cubicBezTo>
                    <a:pt x="1329" y="6507"/>
                    <a:pt x="6736" y="1390"/>
                    <a:pt x="13304" y="1390"/>
                  </a:cubicBezTo>
                  <a:close/>
                  <a:moveTo>
                    <a:pt x="40003" y="1405"/>
                  </a:moveTo>
                  <a:cubicBezTo>
                    <a:pt x="46571" y="1405"/>
                    <a:pt x="51978" y="6507"/>
                    <a:pt x="52605" y="13013"/>
                  </a:cubicBezTo>
                  <a:cubicBezTo>
                    <a:pt x="51535" y="13075"/>
                    <a:pt x="50466" y="13258"/>
                    <a:pt x="49427" y="13563"/>
                  </a:cubicBezTo>
                  <a:cubicBezTo>
                    <a:pt x="49061" y="8599"/>
                    <a:pt x="44983" y="4659"/>
                    <a:pt x="40003" y="4659"/>
                  </a:cubicBezTo>
                  <a:cubicBezTo>
                    <a:pt x="35024" y="4659"/>
                    <a:pt x="30946" y="8599"/>
                    <a:pt x="30594" y="13563"/>
                  </a:cubicBezTo>
                  <a:cubicBezTo>
                    <a:pt x="29556" y="13243"/>
                    <a:pt x="28487" y="13059"/>
                    <a:pt x="27402" y="12998"/>
                  </a:cubicBezTo>
                  <a:cubicBezTo>
                    <a:pt x="28028" y="6507"/>
                    <a:pt x="33435" y="1405"/>
                    <a:pt x="40003" y="1405"/>
                  </a:cubicBezTo>
                  <a:close/>
                  <a:moveTo>
                    <a:pt x="13304" y="6064"/>
                  </a:moveTo>
                  <a:cubicBezTo>
                    <a:pt x="17672" y="6064"/>
                    <a:pt x="21247" y="9623"/>
                    <a:pt x="21369" y="14037"/>
                  </a:cubicBezTo>
                  <a:cubicBezTo>
                    <a:pt x="17520" y="15656"/>
                    <a:pt x="14572" y="18879"/>
                    <a:pt x="13304" y="22850"/>
                  </a:cubicBezTo>
                  <a:cubicBezTo>
                    <a:pt x="12036" y="18879"/>
                    <a:pt x="9088" y="15656"/>
                    <a:pt x="5239" y="14037"/>
                  </a:cubicBezTo>
                  <a:cubicBezTo>
                    <a:pt x="5361" y="9623"/>
                    <a:pt x="8920" y="6064"/>
                    <a:pt x="13304" y="6064"/>
                  </a:cubicBezTo>
                  <a:close/>
                  <a:moveTo>
                    <a:pt x="40003" y="6064"/>
                  </a:moveTo>
                  <a:cubicBezTo>
                    <a:pt x="44387" y="6064"/>
                    <a:pt x="47946" y="9623"/>
                    <a:pt x="48068" y="14037"/>
                  </a:cubicBezTo>
                  <a:cubicBezTo>
                    <a:pt x="44219" y="15656"/>
                    <a:pt x="41271" y="18879"/>
                    <a:pt x="40003" y="22850"/>
                  </a:cubicBezTo>
                  <a:cubicBezTo>
                    <a:pt x="38736" y="18879"/>
                    <a:pt x="35788" y="15656"/>
                    <a:pt x="31939" y="14037"/>
                  </a:cubicBezTo>
                  <a:cubicBezTo>
                    <a:pt x="32061" y="9623"/>
                    <a:pt x="35635" y="6064"/>
                    <a:pt x="40003" y="6064"/>
                  </a:cubicBezTo>
                  <a:close/>
                  <a:moveTo>
                    <a:pt x="26654" y="14388"/>
                  </a:moveTo>
                  <a:cubicBezTo>
                    <a:pt x="33222" y="14388"/>
                    <a:pt x="38659" y="19520"/>
                    <a:pt x="39255" y="26073"/>
                  </a:cubicBezTo>
                  <a:cubicBezTo>
                    <a:pt x="38170" y="26119"/>
                    <a:pt x="37101" y="26317"/>
                    <a:pt x="36078" y="26623"/>
                  </a:cubicBezTo>
                  <a:cubicBezTo>
                    <a:pt x="35742" y="21613"/>
                    <a:pt x="31648" y="17642"/>
                    <a:pt x="26654" y="17642"/>
                  </a:cubicBezTo>
                  <a:cubicBezTo>
                    <a:pt x="21659" y="17642"/>
                    <a:pt x="17550" y="21613"/>
                    <a:pt x="17229" y="26623"/>
                  </a:cubicBezTo>
                  <a:cubicBezTo>
                    <a:pt x="16191" y="26302"/>
                    <a:pt x="15122" y="26119"/>
                    <a:pt x="14052" y="26073"/>
                  </a:cubicBezTo>
                  <a:cubicBezTo>
                    <a:pt x="14633" y="19520"/>
                    <a:pt x="20070" y="14388"/>
                    <a:pt x="26654" y="14388"/>
                  </a:cubicBezTo>
                  <a:close/>
                  <a:moveTo>
                    <a:pt x="13304" y="30701"/>
                  </a:moveTo>
                  <a:cubicBezTo>
                    <a:pt x="10280" y="30716"/>
                    <a:pt x="7454" y="32167"/>
                    <a:pt x="5697" y="34626"/>
                  </a:cubicBezTo>
                  <a:lnTo>
                    <a:pt x="7485" y="34626"/>
                  </a:lnTo>
                  <a:cubicBezTo>
                    <a:pt x="9058" y="32938"/>
                    <a:pt x="11181" y="32095"/>
                    <a:pt x="13304" y="32095"/>
                  </a:cubicBezTo>
                  <a:cubicBezTo>
                    <a:pt x="15427" y="32095"/>
                    <a:pt x="17550" y="32938"/>
                    <a:pt x="19123" y="34626"/>
                  </a:cubicBezTo>
                  <a:lnTo>
                    <a:pt x="20926" y="34626"/>
                  </a:lnTo>
                  <a:cubicBezTo>
                    <a:pt x="19154" y="32167"/>
                    <a:pt x="16328" y="30716"/>
                    <a:pt x="13304" y="30701"/>
                  </a:cubicBezTo>
                  <a:close/>
                  <a:moveTo>
                    <a:pt x="40003" y="30701"/>
                  </a:moveTo>
                  <a:cubicBezTo>
                    <a:pt x="36979" y="30716"/>
                    <a:pt x="34153" y="32167"/>
                    <a:pt x="32397" y="34626"/>
                  </a:cubicBezTo>
                  <a:lnTo>
                    <a:pt x="34184" y="34626"/>
                  </a:lnTo>
                  <a:cubicBezTo>
                    <a:pt x="35757" y="32938"/>
                    <a:pt x="37884" y="32095"/>
                    <a:pt x="40011" y="32095"/>
                  </a:cubicBezTo>
                  <a:cubicBezTo>
                    <a:pt x="42138" y="32095"/>
                    <a:pt x="44265" y="32938"/>
                    <a:pt x="45838" y="34626"/>
                  </a:cubicBezTo>
                  <a:lnTo>
                    <a:pt x="47625" y="34626"/>
                  </a:lnTo>
                  <a:cubicBezTo>
                    <a:pt x="45869" y="32167"/>
                    <a:pt x="43028" y="30716"/>
                    <a:pt x="40003" y="30701"/>
                  </a:cubicBezTo>
                  <a:close/>
                  <a:moveTo>
                    <a:pt x="13304" y="0"/>
                  </a:moveTo>
                  <a:cubicBezTo>
                    <a:pt x="7118" y="0"/>
                    <a:pt x="1879" y="4078"/>
                    <a:pt x="0" y="9714"/>
                  </a:cubicBezTo>
                  <a:lnTo>
                    <a:pt x="0" y="14388"/>
                  </a:lnTo>
                  <a:cubicBezTo>
                    <a:pt x="6568" y="14419"/>
                    <a:pt x="11960" y="19535"/>
                    <a:pt x="12556" y="26058"/>
                  </a:cubicBezTo>
                  <a:cubicBezTo>
                    <a:pt x="11471" y="26119"/>
                    <a:pt x="10402" y="26302"/>
                    <a:pt x="9379" y="26623"/>
                  </a:cubicBezTo>
                  <a:cubicBezTo>
                    <a:pt x="9042" y="21628"/>
                    <a:pt x="4980" y="17672"/>
                    <a:pt x="0" y="17642"/>
                  </a:cubicBezTo>
                  <a:lnTo>
                    <a:pt x="0" y="19047"/>
                  </a:lnTo>
                  <a:cubicBezTo>
                    <a:pt x="4384" y="19077"/>
                    <a:pt x="7927" y="22651"/>
                    <a:pt x="8019" y="27081"/>
                  </a:cubicBezTo>
                  <a:cubicBezTo>
                    <a:pt x="4613" y="28517"/>
                    <a:pt x="1879" y="31220"/>
                    <a:pt x="443" y="34626"/>
                  </a:cubicBezTo>
                  <a:lnTo>
                    <a:pt x="1940" y="34626"/>
                  </a:lnTo>
                  <a:cubicBezTo>
                    <a:pt x="4033" y="30243"/>
                    <a:pt x="8447" y="27447"/>
                    <a:pt x="13304" y="27447"/>
                  </a:cubicBezTo>
                  <a:cubicBezTo>
                    <a:pt x="18161" y="27447"/>
                    <a:pt x="22591" y="30243"/>
                    <a:pt x="24668" y="34626"/>
                  </a:cubicBezTo>
                  <a:lnTo>
                    <a:pt x="26180" y="34626"/>
                  </a:lnTo>
                  <a:cubicBezTo>
                    <a:pt x="24729" y="31220"/>
                    <a:pt x="21995" y="28517"/>
                    <a:pt x="18574" y="27096"/>
                  </a:cubicBezTo>
                  <a:cubicBezTo>
                    <a:pt x="18665" y="22651"/>
                    <a:pt x="22239" y="19047"/>
                    <a:pt x="26654" y="19047"/>
                  </a:cubicBezTo>
                  <a:cubicBezTo>
                    <a:pt x="31053" y="19047"/>
                    <a:pt x="34627" y="22651"/>
                    <a:pt x="34718" y="27096"/>
                  </a:cubicBezTo>
                  <a:cubicBezTo>
                    <a:pt x="31297" y="28532"/>
                    <a:pt x="28578" y="31220"/>
                    <a:pt x="27127" y="34626"/>
                  </a:cubicBezTo>
                  <a:lnTo>
                    <a:pt x="28639" y="34626"/>
                  </a:lnTo>
                  <a:cubicBezTo>
                    <a:pt x="30717" y="30243"/>
                    <a:pt x="35146" y="27447"/>
                    <a:pt x="40003" y="27447"/>
                  </a:cubicBezTo>
                  <a:cubicBezTo>
                    <a:pt x="44861" y="27447"/>
                    <a:pt x="49275" y="30243"/>
                    <a:pt x="51352" y="34626"/>
                  </a:cubicBezTo>
                  <a:lnTo>
                    <a:pt x="52864" y="34626"/>
                  </a:lnTo>
                  <a:cubicBezTo>
                    <a:pt x="51413" y="31220"/>
                    <a:pt x="48694" y="28532"/>
                    <a:pt x="45273" y="27096"/>
                  </a:cubicBezTo>
                  <a:cubicBezTo>
                    <a:pt x="45365" y="22667"/>
                    <a:pt x="48923" y="19077"/>
                    <a:pt x="53292" y="19047"/>
                  </a:cubicBezTo>
                  <a:lnTo>
                    <a:pt x="53292" y="17657"/>
                  </a:lnTo>
                  <a:cubicBezTo>
                    <a:pt x="48328" y="17672"/>
                    <a:pt x="44250" y="21643"/>
                    <a:pt x="43929" y="26623"/>
                  </a:cubicBezTo>
                  <a:cubicBezTo>
                    <a:pt x="42890" y="26317"/>
                    <a:pt x="41821" y="26134"/>
                    <a:pt x="40736" y="26073"/>
                  </a:cubicBezTo>
                  <a:cubicBezTo>
                    <a:pt x="41347" y="19551"/>
                    <a:pt x="46739" y="14419"/>
                    <a:pt x="53307" y="14388"/>
                  </a:cubicBezTo>
                  <a:lnTo>
                    <a:pt x="53307" y="9714"/>
                  </a:lnTo>
                  <a:cubicBezTo>
                    <a:pt x="51428" y="4078"/>
                    <a:pt x="46174" y="0"/>
                    <a:pt x="40003" y="0"/>
                  </a:cubicBezTo>
                  <a:cubicBezTo>
                    <a:pt x="33771" y="0"/>
                    <a:pt x="28487" y="4139"/>
                    <a:pt x="26654" y="9867"/>
                  </a:cubicBezTo>
                  <a:cubicBezTo>
                    <a:pt x="24821" y="4139"/>
                    <a:pt x="19536" y="0"/>
                    <a:pt x="13304" y="0"/>
                  </a:cubicBezTo>
                  <a:close/>
                </a:path>
              </a:pathLst>
            </a:custGeom>
            <a:gradFill>
              <a:gsLst>
                <a:gs pos="0">
                  <a:schemeClr val="accent4"/>
                </a:gs>
                <a:gs pos="100000">
                  <a:schemeClr val="accent5"/>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2"/>
            <p:cNvSpPr/>
            <p:nvPr/>
          </p:nvSpPr>
          <p:spPr>
            <a:xfrm>
              <a:off x="2546761" y="4864925"/>
              <a:ext cx="1715851" cy="1108757"/>
            </a:xfrm>
            <a:custGeom>
              <a:avLst/>
              <a:gdLst/>
              <a:ahLst/>
              <a:cxnLst/>
              <a:rect l="l" t="t" r="r" b="b"/>
              <a:pathLst>
                <a:path w="53308" h="34627" extrusionOk="0">
                  <a:moveTo>
                    <a:pt x="13304" y="1390"/>
                  </a:moveTo>
                  <a:cubicBezTo>
                    <a:pt x="19872" y="1390"/>
                    <a:pt x="25279" y="6507"/>
                    <a:pt x="25905" y="13013"/>
                  </a:cubicBezTo>
                  <a:cubicBezTo>
                    <a:pt x="24821" y="13059"/>
                    <a:pt x="23767" y="13243"/>
                    <a:pt x="22728" y="13563"/>
                  </a:cubicBezTo>
                  <a:cubicBezTo>
                    <a:pt x="22362" y="8599"/>
                    <a:pt x="18283" y="4659"/>
                    <a:pt x="13304" y="4659"/>
                  </a:cubicBezTo>
                  <a:cubicBezTo>
                    <a:pt x="8325" y="4659"/>
                    <a:pt x="4246" y="8599"/>
                    <a:pt x="3880" y="13563"/>
                  </a:cubicBezTo>
                  <a:cubicBezTo>
                    <a:pt x="2856" y="13243"/>
                    <a:pt x="1787" y="13059"/>
                    <a:pt x="703" y="13013"/>
                  </a:cubicBezTo>
                  <a:cubicBezTo>
                    <a:pt x="1329" y="6507"/>
                    <a:pt x="6736" y="1390"/>
                    <a:pt x="13304" y="1390"/>
                  </a:cubicBezTo>
                  <a:close/>
                  <a:moveTo>
                    <a:pt x="40003" y="1405"/>
                  </a:moveTo>
                  <a:cubicBezTo>
                    <a:pt x="46571" y="1405"/>
                    <a:pt x="51994" y="6507"/>
                    <a:pt x="52605" y="13013"/>
                  </a:cubicBezTo>
                  <a:cubicBezTo>
                    <a:pt x="51535" y="13075"/>
                    <a:pt x="50466" y="13258"/>
                    <a:pt x="49427" y="13563"/>
                  </a:cubicBezTo>
                  <a:cubicBezTo>
                    <a:pt x="49076" y="8599"/>
                    <a:pt x="44983" y="4659"/>
                    <a:pt x="40003" y="4659"/>
                  </a:cubicBezTo>
                  <a:cubicBezTo>
                    <a:pt x="35024" y="4659"/>
                    <a:pt x="30946" y="8599"/>
                    <a:pt x="30594" y="13563"/>
                  </a:cubicBezTo>
                  <a:cubicBezTo>
                    <a:pt x="29556" y="13243"/>
                    <a:pt x="28487" y="13059"/>
                    <a:pt x="27402" y="12998"/>
                  </a:cubicBezTo>
                  <a:cubicBezTo>
                    <a:pt x="28028" y="6507"/>
                    <a:pt x="33451" y="1405"/>
                    <a:pt x="40003" y="1405"/>
                  </a:cubicBezTo>
                  <a:close/>
                  <a:moveTo>
                    <a:pt x="40019" y="6064"/>
                  </a:moveTo>
                  <a:cubicBezTo>
                    <a:pt x="44402" y="6064"/>
                    <a:pt x="47961" y="9623"/>
                    <a:pt x="48083" y="14037"/>
                  </a:cubicBezTo>
                  <a:cubicBezTo>
                    <a:pt x="44242" y="15653"/>
                    <a:pt x="41298" y="18866"/>
                    <a:pt x="40011" y="22826"/>
                  </a:cubicBezTo>
                  <a:lnTo>
                    <a:pt x="40011" y="22826"/>
                  </a:lnTo>
                  <a:cubicBezTo>
                    <a:pt x="38739" y="18866"/>
                    <a:pt x="35795" y="15653"/>
                    <a:pt x="31954" y="14037"/>
                  </a:cubicBezTo>
                  <a:cubicBezTo>
                    <a:pt x="32076" y="9623"/>
                    <a:pt x="35635" y="6064"/>
                    <a:pt x="40019" y="6064"/>
                  </a:cubicBezTo>
                  <a:close/>
                  <a:moveTo>
                    <a:pt x="13319" y="6064"/>
                  </a:moveTo>
                  <a:cubicBezTo>
                    <a:pt x="17688" y="6064"/>
                    <a:pt x="21262" y="9623"/>
                    <a:pt x="21384" y="14037"/>
                  </a:cubicBezTo>
                  <a:cubicBezTo>
                    <a:pt x="17535" y="15656"/>
                    <a:pt x="14587" y="18879"/>
                    <a:pt x="13319" y="22850"/>
                  </a:cubicBezTo>
                  <a:cubicBezTo>
                    <a:pt x="12051" y="18879"/>
                    <a:pt x="9104" y="15656"/>
                    <a:pt x="5254" y="14037"/>
                  </a:cubicBezTo>
                  <a:cubicBezTo>
                    <a:pt x="5377" y="9623"/>
                    <a:pt x="8936" y="6064"/>
                    <a:pt x="13319" y="6064"/>
                  </a:cubicBezTo>
                  <a:close/>
                  <a:moveTo>
                    <a:pt x="26654" y="14388"/>
                  </a:moveTo>
                  <a:cubicBezTo>
                    <a:pt x="33237" y="14388"/>
                    <a:pt x="38674" y="19520"/>
                    <a:pt x="39255" y="26073"/>
                  </a:cubicBezTo>
                  <a:cubicBezTo>
                    <a:pt x="38191" y="26118"/>
                    <a:pt x="37127" y="26300"/>
                    <a:pt x="36093" y="26618"/>
                  </a:cubicBezTo>
                  <a:lnTo>
                    <a:pt x="36093" y="26618"/>
                  </a:lnTo>
                  <a:cubicBezTo>
                    <a:pt x="35755" y="21610"/>
                    <a:pt x="31662" y="17642"/>
                    <a:pt x="26669" y="17642"/>
                  </a:cubicBezTo>
                  <a:cubicBezTo>
                    <a:pt x="21659" y="17642"/>
                    <a:pt x="17565" y="21613"/>
                    <a:pt x="17245" y="26623"/>
                  </a:cubicBezTo>
                  <a:cubicBezTo>
                    <a:pt x="16206" y="26302"/>
                    <a:pt x="15137" y="26119"/>
                    <a:pt x="14052" y="26073"/>
                  </a:cubicBezTo>
                  <a:cubicBezTo>
                    <a:pt x="14648" y="19520"/>
                    <a:pt x="20086" y="14388"/>
                    <a:pt x="26654" y="14388"/>
                  </a:cubicBezTo>
                  <a:close/>
                  <a:moveTo>
                    <a:pt x="40003" y="30701"/>
                  </a:moveTo>
                  <a:cubicBezTo>
                    <a:pt x="40008" y="30701"/>
                    <a:pt x="40012" y="30701"/>
                    <a:pt x="40017" y="30701"/>
                  </a:cubicBezTo>
                  <a:lnTo>
                    <a:pt x="40017" y="30701"/>
                  </a:lnTo>
                  <a:cubicBezTo>
                    <a:pt x="40017" y="30701"/>
                    <a:pt x="40018" y="30701"/>
                    <a:pt x="40019" y="30701"/>
                  </a:cubicBezTo>
                  <a:close/>
                  <a:moveTo>
                    <a:pt x="13304" y="30701"/>
                  </a:moveTo>
                  <a:cubicBezTo>
                    <a:pt x="13308" y="30701"/>
                    <a:pt x="13313" y="30701"/>
                    <a:pt x="13317" y="30701"/>
                  </a:cubicBezTo>
                  <a:lnTo>
                    <a:pt x="13317" y="30701"/>
                  </a:lnTo>
                  <a:cubicBezTo>
                    <a:pt x="13318" y="30701"/>
                    <a:pt x="13319" y="30701"/>
                    <a:pt x="13319" y="30701"/>
                  </a:cubicBezTo>
                  <a:close/>
                  <a:moveTo>
                    <a:pt x="13317" y="30701"/>
                  </a:moveTo>
                  <a:lnTo>
                    <a:pt x="13317" y="30701"/>
                  </a:lnTo>
                  <a:cubicBezTo>
                    <a:pt x="10294" y="30717"/>
                    <a:pt x="7454" y="32168"/>
                    <a:pt x="5697" y="34626"/>
                  </a:cubicBezTo>
                  <a:lnTo>
                    <a:pt x="7500" y="34626"/>
                  </a:lnTo>
                  <a:cubicBezTo>
                    <a:pt x="9073" y="32946"/>
                    <a:pt x="11196" y="32106"/>
                    <a:pt x="13319" y="32106"/>
                  </a:cubicBezTo>
                  <a:cubicBezTo>
                    <a:pt x="15442" y="32106"/>
                    <a:pt x="17565" y="32946"/>
                    <a:pt x="19139" y="34626"/>
                  </a:cubicBezTo>
                  <a:lnTo>
                    <a:pt x="20926" y="34626"/>
                  </a:lnTo>
                  <a:cubicBezTo>
                    <a:pt x="19172" y="32171"/>
                    <a:pt x="16337" y="30705"/>
                    <a:pt x="13317" y="30701"/>
                  </a:cubicBezTo>
                  <a:close/>
                  <a:moveTo>
                    <a:pt x="40017" y="30701"/>
                  </a:moveTo>
                  <a:cubicBezTo>
                    <a:pt x="36993" y="30717"/>
                    <a:pt x="34168" y="32168"/>
                    <a:pt x="32412" y="34626"/>
                  </a:cubicBezTo>
                  <a:lnTo>
                    <a:pt x="34199" y="34626"/>
                  </a:lnTo>
                  <a:cubicBezTo>
                    <a:pt x="35772" y="32938"/>
                    <a:pt x="37895" y="32095"/>
                    <a:pt x="40020" y="32095"/>
                  </a:cubicBezTo>
                  <a:cubicBezTo>
                    <a:pt x="42146" y="32095"/>
                    <a:pt x="44272" y="32938"/>
                    <a:pt x="45853" y="34626"/>
                  </a:cubicBezTo>
                  <a:lnTo>
                    <a:pt x="47640" y="34626"/>
                  </a:lnTo>
                  <a:cubicBezTo>
                    <a:pt x="45886" y="32171"/>
                    <a:pt x="43051" y="30705"/>
                    <a:pt x="40017" y="30701"/>
                  </a:cubicBezTo>
                  <a:close/>
                  <a:moveTo>
                    <a:pt x="13304" y="0"/>
                  </a:moveTo>
                  <a:cubicBezTo>
                    <a:pt x="7133" y="0"/>
                    <a:pt x="1879" y="4078"/>
                    <a:pt x="0" y="9714"/>
                  </a:cubicBezTo>
                  <a:lnTo>
                    <a:pt x="0" y="14388"/>
                  </a:lnTo>
                  <a:cubicBezTo>
                    <a:pt x="6568" y="14419"/>
                    <a:pt x="11960" y="19535"/>
                    <a:pt x="12556" y="26058"/>
                  </a:cubicBezTo>
                  <a:cubicBezTo>
                    <a:pt x="11486" y="26119"/>
                    <a:pt x="10417" y="26302"/>
                    <a:pt x="9378" y="26623"/>
                  </a:cubicBezTo>
                  <a:cubicBezTo>
                    <a:pt x="9042" y="21628"/>
                    <a:pt x="4980" y="17672"/>
                    <a:pt x="0" y="17642"/>
                  </a:cubicBezTo>
                  <a:lnTo>
                    <a:pt x="0" y="19047"/>
                  </a:lnTo>
                  <a:cubicBezTo>
                    <a:pt x="4384" y="19077"/>
                    <a:pt x="7943" y="22651"/>
                    <a:pt x="8019" y="27081"/>
                  </a:cubicBezTo>
                  <a:cubicBezTo>
                    <a:pt x="4613" y="28517"/>
                    <a:pt x="1894" y="31220"/>
                    <a:pt x="428" y="34626"/>
                  </a:cubicBezTo>
                  <a:lnTo>
                    <a:pt x="1940" y="34626"/>
                  </a:lnTo>
                  <a:cubicBezTo>
                    <a:pt x="4033" y="30243"/>
                    <a:pt x="8447" y="27432"/>
                    <a:pt x="13304" y="27432"/>
                  </a:cubicBezTo>
                  <a:cubicBezTo>
                    <a:pt x="18161" y="27432"/>
                    <a:pt x="22591" y="30243"/>
                    <a:pt x="24668" y="34626"/>
                  </a:cubicBezTo>
                  <a:lnTo>
                    <a:pt x="26180" y="34626"/>
                  </a:lnTo>
                  <a:cubicBezTo>
                    <a:pt x="24729" y="31220"/>
                    <a:pt x="21995" y="28517"/>
                    <a:pt x="18589" y="27081"/>
                  </a:cubicBezTo>
                  <a:cubicBezTo>
                    <a:pt x="18680" y="22636"/>
                    <a:pt x="22255" y="19031"/>
                    <a:pt x="26654" y="19031"/>
                  </a:cubicBezTo>
                  <a:cubicBezTo>
                    <a:pt x="31053" y="19031"/>
                    <a:pt x="34657" y="22651"/>
                    <a:pt x="34734" y="27096"/>
                  </a:cubicBezTo>
                  <a:cubicBezTo>
                    <a:pt x="31312" y="28517"/>
                    <a:pt x="28593" y="31220"/>
                    <a:pt x="27142" y="34626"/>
                  </a:cubicBezTo>
                  <a:lnTo>
                    <a:pt x="28655" y="34626"/>
                  </a:lnTo>
                  <a:cubicBezTo>
                    <a:pt x="30732" y="30243"/>
                    <a:pt x="35146" y="27447"/>
                    <a:pt x="40003" y="27447"/>
                  </a:cubicBezTo>
                  <a:cubicBezTo>
                    <a:pt x="44860" y="27447"/>
                    <a:pt x="49290" y="30243"/>
                    <a:pt x="51367" y="34626"/>
                  </a:cubicBezTo>
                  <a:lnTo>
                    <a:pt x="52879" y="34626"/>
                  </a:lnTo>
                  <a:cubicBezTo>
                    <a:pt x="51428" y="31220"/>
                    <a:pt x="48710" y="28532"/>
                    <a:pt x="45288" y="27096"/>
                  </a:cubicBezTo>
                  <a:cubicBezTo>
                    <a:pt x="45380" y="22667"/>
                    <a:pt x="48939" y="19077"/>
                    <a:pt x="53307" y="19047"/>
                  </a:cubicBezTo>
                  <a:lnTo>
                    <a:pt x="53307" y="17657"/>
                  </a:lnTo>
                  <a:cubicBezTo>
                    <a:pt x="48328" y="17672"/>
                    <a:pt x="44265" y="21643"/>
                    <a:pt x="43944" y="26623"/>
                  </a:cubicBezTo>
                  <a:cubicBezTo>
                    <a:pt x="42905" y="26317"/>
                    <a:pt x="41836" y="26119"/>
                    <a:pt x="40767" y="26073"/>
                  </a:cubicBezTo>
                  <a:cubicBezTo>
                    <a:pt x="41347" y="19551"/>
                    <a:pt x="46739" y="14419"/>
                    <a:pt x="53307" y="14388"/>
                  </a:cubicBezTo>
                  <a:lnTo>
                    <a:pt x="53307" y="9714"/>
                  </a:lnTo>
                  <a:cubicBezTo>
                    <a:pt x="51428" y="4078"/>
                    <a:pt x="46189" y="0"/>
                    <a:pt x="40003" y="0"/>
                  </a:cubicBezTo>
                  <a:cubicBezTo>
                    <a:pt x="33787" y="0"/>
                    <a:pt x="28487" y="4139"/>
                    <a:pt x="26654" y="9867"/>
                  </a:cubicBezTo>
                  <a:cubicBezTo>
                    <a:pt x="24821" y="4139"/>
                    <a:pt x="19536" y="0"/>
                    <a:pt x="13304" y="0"/>
                  </a:cubicBezTo>
                  <a:close/>
                </a:path>
              </a:pathLst>
            </a:custGeom>
            <a:gradFill>
              <a:gsLst>
                <a:gs pos="0">
                  <a:schemeClr val="accent4"/>
                </a:gs>
                <a:gs pos="100000">
                  <a:schemeClr val="accent5"/>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2"/>
            <p:cNvSpPr/>
            <p:nvPr/>
          </p:nvSpPr>
          <p:spPr>
            <a:xfrm>
              <a:off x="840482" y="4864925"/>
              <a:ext cx="1715851" cy="1108757"/>
            </a:xfrm>
            <a:custGeom>
              <a:avLst/>
              <a:gdLst/>
              <a:ahLst/>
              <a:cxnLst/>
              <a:rect l="l" t="t" r="r" b="b"/>
              <a:pathLst>
                <a:path w="53308" h="34627" extrusionOk="0">
                  <a:moveTo>
                    <a:pt x="13304" y="1390"/>
                  </a:moveTo>
                  <a:cubicBezTo>
                    <a:pt x="19872" y="1390"/>
                    <a:pt x="25279" y="6507"/>
                    <a:pt x="25905" y="13013"/>
                  </a:cubicBezTo>
                  <a:cubicBezTo>
                    <a:pt x="24836" y="13059"/>
                    <a:pt x="23767" y="13243"/>
                    <a:pt x="22728" y="13563"/>
                  </a:cubicBezTo>
                  <a:cubicBezTo>
                    <a:pt x="22377" y="8599"/>
                    <a:pt x="18283" y="4659"/>
                    <a:pt x="13304" y="4659"/>
                  </a:cubicBezTo>
                  <a:cubicBezTo>
                    <a:pt x="8325" y="4659"/>
                    <a:pt x="4246" y="8599"/>
                    <a:pt x="3895" y="13563"/>
                  </a:cubicBezTo>
                  <a:cubicBezTo>
                    <a:pt x="2856" y="13243"/>
                    <a:pt x="1787" y="13059"/>
                    <a:pt x="703" y="13013"/>
                  </a:cubicBezTo>
                  <a:cubicBezTo>
                    <a:pt x="1329" y="6507"/>
                    <a:pt x="6736" y="1390"/>
                    <a:pt x="13304" y="1390"/>
                  </a:cubicBezTo>
                  <a:close/>
                  <a:moveTo>
                    <a:pt x="40019" y="1405"/>
                  </a:moveTo>
                  <a:cubicBezTo>
                    <a:pt x="46586" y="1405"/>
                    <a:pt x="51994" y="6507"/>
                    <a:pt x="52620" y="13013"/>
                  </a:cubicBezTo>
                  <a:cubicBezTo>
                    <a:pt x="51535" y="13075"/>
                    <a:pt x="50466" y="13258"/>
                    <a:pt x="49427" y="13563"/>
                  </a:cubicBezTo>
                  <a:cubicBezTo>
                    <a:pt x="49076" y="8599"/>
                    <a:pt x="44998" y="4659"/>
                    <a:pt x="40019" y="4659"/>
                  </a:cubicBezTo>
                  <a:cubicBezTo>
                    <a:pt x="35024" y="4659"/>
                    <a:pt x="30961" y="8599"/>
                    <a:pt x="30594" y="13563"/>
                  </a:cubicBezTo>
                  <a:cubicBezTo>
                    <a:pt x="29556" y="13243"/>
                    <a:pt x="28487" y="13059"/>
                    <a:pt x="27417" y="12998"/>
                  </a:cubicBezTo>
                  <a:cubicBezTo>
                    <a:pt x="28044" y="6507"/>
                    <a:pt x="33451" y="1405"/>
                    <a:pt x="40019" y="1405"/>
                  </a:cubicBezTo>
                  <a:close/>
                  <a:moveTo>
                    <a:pt x="13304" y="6064"/>
                  </a:moveTo>
                  <a:cubicBezTo>
                    <a:pt x="17688" y="6064"/>
                    <a:pt x="21247" y="9623"/>
                    <a:pt x="21369" y="14037"/>
                  </a:cubicBezTo>
                  <a:cubicBezTo>
                    <a:pt x="17520" y="15656"/>
                    <a:pt x="14572" y="18879"/>
                    <a:pt x="13304" y="22850"/>
                  </a:cubicBezTo>
                  <a:cubicBezTo>
                    <a:pt x="12036" y="18879"/>
                    <a:pt x="9088" y="15656"/>
                    <a:pt x="5239" y="14037"/>
                  </a:cubicBezTo>
                  <a:cubicBezTo>
                    <a:pt x="5361" y="9623"/>
                    <a:pt x="8920" y="6064"/>
                    <a:pt x="13304" y="6064"/>
                  </a:cubicBezTo>
                  <a:close/>
                  <a:moveTo>
                    <a:pt x="40003" y="6064"/>
                  </a:moveTo>
                  <a:cubicBezTo>
                    <a:pt x="44387" y="6064"/>
                    <a:pt x="47961" y="9623"/>
                    <a:pt x="48083" y="14037"/>
                  </a:cubicBezTo>
                  <a:cubicBezTo>
                    <a:pt x="44234" y="15656"/>
                    <a:pt x="41286" y="18879"/>
                    <a:pt x="40019" y="22850"/>
                  </a:cubicBezTo>
                  <a:lnTo>
                    <a:pt x="40003" y="22850"/>
                  </a:lnTo>
                  <a:cubicBezTo>
                    <a:pt x="38736" y="18879"/>
                    <a:pt x="35788" y="15656"/>
                    <a:pt x="31939" y="14037"/>
                  </a:cubicBezTo>
                  <a:cubicBezTo>
                    <a:pt x="32061" y="9623"/>
                    <a:pt x="35635" y="6064"/>
                    <a:pt x="40003" y="6064"/>
                  </a:cubicBezTo>
                  <a:close/>
                  <a:moveTo>
                    <a:pt x="26654" y="14388"/>
                  </a:moveTo>
                  <a:cubicBezTo>
                    <a:pt x="33237" y="14388"/>
                    <a:pt x="38659" y="19520"/>
                    <a:pt x="39255" y="26073"/>
                  </a:cubicBezTo>
                  <a:cubicBezTo>
                    <a:pt x="38186" y="26119"/>
                    <a:pt x="37116" y="26317"/>
                    <a:pt x="36078" y="26623"/>
                  </a:cubicBezTo>
                  <a:cubicBezTo>
                    <a:pt x="35757" y="21613"/>
                    <a:pt x="31664" y="17642"/>
                    <a:pt x="26654" y="17642"/>
                  </a:cubicBezTo>
                  <a:cubicBezTo>
                    <a:pt x="21659" y="17642"/>
                    <a:pt x="17565" y="21613"/>
                    <a:pt x="17229" y="26623"/>
                  </a:cubicBezTo>
                  <a:cubicBezTo>
                    <a:pt x="16206" y="26302"/>
                    <a:pt x="15137" y="26119"/>
                    <a:pt x="14052" y="26073"/>
                  </a:cubicBezTo>
                  <a:cubicBezTo>
                    <a:pt x="14648" y="19520"/>
                    <a:pt x="20070" y="14388"/>
                    <a:pt x="26654" y="14388"/>
                  </a:cubicBezTo>
                  <a:close/>
                  <a:moveTo>
                    <a:pt x="13304" y="30701"/>
                  </a:moveTo>
                  <a:cubicBezTo>
                    <a:pt x="10280" y="30716"/>
                    <a:pt x="7454" y="32167"/>
                    <a:pt x="5697" y="34626"/>
                  </a:cubicBezTo>
                  <a:lnTo>
                    <a:pt x="7484" y="34626"/>
                  </a:lnTo>
                  <a:cubicBezTo>
                    <a:pt x="9058" y="32946"/>
                    <a:pt x="11181" y="32106"/>
                    <a:pt x="13304" y="32106"/>
                  </a:cubicBezTo>
                  <a:cubicBezTo>
                    <a:pt x="15427" y="32106"/>
                    <a:pt x="17550" y="32946"/>
                    <a:pt x="19123" y="34626"/>
                  </a:cubicBezTo>
                  <a:lnTo>
                    <a:pt x="20911" y="34626"/>
                  </a:lnTo>
                  <a:cubicBezTo>
                    <a:pt x="19154" y="32167"/>
                    <a:pt x="16328" y="30716"/>
                    <a:pt x="13304" y="30701"/>
                  </a:cubicBezTo>
                  <a:close/>
                  <a:moveTo>
                    <a:pt x="40003" y="30701"/>
                  </a:moveTo>
                  <a:cubicBezTo>
                    <a:pt x="36994" y="30716"/>
                    <a:pt x="34153" y="32167"/>
                    <a:pt x="32397" y="34626"/>
                  </a:cubicBezTo>
                  <a:lnTo>
                    <a:pt x="34184" y="34626"/>
                  </a:lnTo>
                  <a:cubicBezTo>
                    <a:pt x="35757" y="32946"/>
                    <a:pt x="37880" y="32106"/>
                    <a:pt x="40003" y="32106"/>
                  </a:cubicBezTo>
                  <a:cubicBezTo>
                    <a:pt x="42126" y="32106"/>
                    <a:pt x="44250" y="32946"/>
                    <a:pt x="45823" y="34626"/>
                  </a:cubicBezTo>
                  <a:lnTo>
                    <a:pt x="47625" y="34626"/>
                  </a:lnTo>
                  <a:cubicBezTo>
                    <a:pt x="45869" y="32167"/>
                    <a:pt x="43028" y="30716"/>
                    <a:pt x="40019" y="30701"/>
                  </a:cubicBezTo>
                  <a:close/>
                  <a:moveTo>
                    <a:pt x="13304" y="0"/>
                  </a:moveTo>
                  <a:cubicBezTo>
                    <a:pt x="7133" y="0"/>
                    <a:pt x="1879" y="4078"/>
                    <a:pt x="0" y="9714"/>
                  </a:cubicBezTo>
                  <a:lnTo>
                    <a:pt x="0" y="14388"/>
                  </a:lnTo>
                  <a:cubicBezTo>
                    <a:pt x="6568" y="14419"/>
                    <a:pt x="11975" y="19535"/>
                    <a:pt x="12556" y="26058"/>
                  </a:cubicBezTo>
                  <a:cubicBezTo>
                    <a:pt x="11486" y="26119"/>
                    <a:pt x="10417" y="26302"/>
                    <a:pt x="9378" y="26623"/>
                  </a:cubicBezTo>
                  <a:cubicBezTo>
                    <a:pt x="9042" y="21628"/>
                    <a:pt x="4980" y="17672"/>
                    <a:pt x="0" y="17642"/>
                  </a:cubicBezTo>
                  <a:lnTo>
                    <a:pt x="0" y="19047"/>
                  </a:lnTo>
                  <a:cubicBezTo>
                    <a:pt x="4384" y="19077"/>
                    <a:pt x="7943" y="22651"/>
                    <a:pt x="8019" y="27081"/>
                  </a:cubicBezTo>
                  <a:cubicBezTo>
                    <a:pt x="4613" y="28517"/>
                    <a:pt x="1894" y="31220"/>
                    <a:pt x="443" y="34626"/>
                  </a:cubicBezTo>
                  <a:lnTo>
                    <a:pt x="1940" y="34626"/>
                  </a:lnTo>
                  <a:cubicBezTo>
                    <a:pt x="4033" y="30227"/>
                    <a:pt x="8447" y="27432"/>
                    <a:pt x="13304" y="27432"/>
                  </a:cubicBezTo>
                  <a:cubicBezTo>
                    <a:pt x="18161" y="27432"/>
                    <a:pt x="22591" y="30227"/>
                    <a:pt x="24668" y="34626"/>
                  </a:cubicBezTo>
                  <a:lnTo>
                    <a:pt x="26180" y="34626"/>
                  </a:lnTo>
                  <a:cubicBezTo>
                    <a:pt x="24729" y="31220"/>
                    <a:pt x="21995" y="28517"/>
                    <a:pt x="18589" y="27081"/>
                  </a:cubicBezTo>
                  <a:cubicBezTo>
                    <a:pt x="18665" y="22636"/>
                    <a:pt x="22255" y="19031"/>
                    <a:pt x="26654" y="19031"/>
                  </a:cubicBezTo>
                  <a:cubicBezTo>
                    <a:pt x="31053" y="19031"/>
                    <a:pt x="34642" y="22636"/>
                    <a:pt x="34734" y="27081"/>
                  </a:cubicBezTo>
                  <a:cubicBezTo>
                    <a:pt x="31312" y="28517"/>
                    <a:pt x="28593" y="31220"/>
                    <a:pt x="27142" y="34626"/>
                  </a:cubicBezTo>
                  <a:lnTo>
                    <a:pt x="28655" y="34626"/>
                  </a:lnTo>
                  <a:cubicBezTo>
                    <a:pt x="30732" y="30227"/>
                    <a:pt x="35146" y="27432"/>
                    <a:pt x="40019" y="27432"/>
                  </a:cubicBezTo>
                  <a:cubicBezTo>
                    <a:pt x="44876" y="27432"/>
                    <a:pt x="49290" y="30227"/>
                    <a:pt x="51367" y="34626"/>
                  </a:cubicBezTo>
                  <a:lnTo>
                    <a:pt x="52879" y="34626"/>
                  </a:lnTo>
                  <a:cubicBezTo>
                    <a:pt x="51428" y="31220"/>
                    <a:pt x="48710" y="28517"/>
                    <a:pt x="45288" y="27081"/>
                  </a:cubicBezTo>
                  <a:cubicBezTo>
                    <a:pt x="45380" y="22651"/>
                    <a:pt x="48939" y="19062"/>
                    <a:pt x="53307" y="19047"/>
                  </a:cubicBezTo>
                  <a:lnTo>
                    <a:pt x="53307" y="17657"/>
                  </a:lnTo>
                  <a:cubicBezTo>
                    <a:pt x="48343" y="17672"/>
                    <a:pt x="44265" y="21643"/>
                    <a:pt x="43944" y="26623"/>
                  </a:cubicBezTo>
                  <a:cubicBezTo>
                    <a:pt x="42905" y="26317"/>
                    <a:pt x="41836" y="26134"/>
                    <a:pt x="40752" y="26073"/>
                  </a:cubicBezTo>
                  <a:cubicBezTo>
                    <a:pt x="41347" y="19551"/>
                    <a:pt x="46754" y="14419"/>
                    <a:pt x="53307" y="14388"/>
                  </a:cubicBezTo>
                  <a:lnTo>
                    <a:pt x="53307" y="9714"/>
                  </a:lnTo>
                  <a:cubicBezTo>
                    <a:pt x="51444" y="4078"/>
                    <a:pt x="46189" y="0"/>
                    <a:pt x="40019" y="0"/>
                  </a:cubicBezTo>
                  <a:cubicBezTo>
                    <a:pt x="33787" y="0"/>
                    <a:pt x="28487" y="4139"/>
                    <a:pt x="26669" y="9867"/>
                  </a:cubicBezTo>
                  <a:cubicBezTo>
                    <a:pt x="24836" y="4139"/>
                    <a:pt x="19536" y="0"/>
                    <a:pt x="13304" y="0"/>
                  </a:cubicBezTo>
                  <a:close/>
                </a:path>
              </a:pathLst>
            </a:cu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2"/>
            <p:cNvSpPr/>
            <p:nvPr/>
          </p:nvSpPr>
          <p:spPr>
            <a:xfrm>
              <a:off x="0" y="4864925"/>
              <a:ext cx="850555" cy="1108757"/>
            </a:xfrm>
            <a:custGeom>
              <a:avLst/>
              <a:gdLst/>
              <a:ahLst/>
              <a:cxnLst/>
              <a:rect l="l" t="t" r="r" b="b"/>
              <a:pathLst>
                <a:path w="26425" h="34627" extrusionOk="0">
                  <a:moveTo>
                    <a:pt x="13121" y="1405"/>
                  </a:moveTo>
                  <a:cubicBezTo>
                    <a:pt x="19688" y="1405"/>
                    <a:pt x="25096" y="6507"/>
                    <a:pt x="25722" y="13013"/>
                  </a:cubicBezTo>
                  <a:cubicBezTo>
                    <a:pt x="24637" y="13059"/>
                    <a:pt x="23568" y="13243"/>
                    <a:pt x="22545" y="13563"/>
                  </a:cubicBezTo>
                  <a:cubicBezTo>
                    <a:pt x="22178" y="8599"/>
                    <a:pt x="18100" y="4659"/>
                    <a:pt x="13121" y="4659"/>
                  </a:cubicBezTo>
                  <a:cubicBezTo>
                    <a:pt x="8141" y="4659"/>
                    <a:pt x="4063" y="8599"/>
                    <a:pt x="3696" y="13563"/>
                  </a:cubicBezTo>
                  <a:cubicBezTo>
                    <a:pt x="2658" y="13243"/>
                    <a:pt x="1589" y="13059"/>
                    <a:pt x="519" y="13013"/>
                  </a:cubicBezTo>
                  <a:cubicBezTo>
                    <a:pt x="1146" y="6507"/>
                    <a:pt x="6553" y="1405"/>
                    <a:pt x="13121" y="1405"/>
                  </a:cubicBezTo>
                  <a:close/>
                  <a:moveTo>
                    <a:pt x="13121" y="6064"/>
                  </a:moveTo>
                  <a:cubicBezTo>
                    <a:pt x="17504" y="6064"/>
                    <a:pt x="21063" y="9623"/>
                    <a:pt x="21201" y="14037"/>
                  </a:cubicBezTo>
                  <a:cubicBezTo>
                    <a:pt x="17336" y="15656"/>
                    <a:pt x="14388" y="18879"/>
                    <a:pt x="13121" y="22850"/>
                  </a:cubicBezTo>
                  <a:cubicBezTo>
                    <a:pt x="11853" y="18879"/>
                    <a:pt x="8905" y="15656"/>
                    <a:pt x="5056" y="14037"/>
                  </a:cubicBezTo>
                  <a:cubicBezTo>
                    <a:pt x="5178" y="9623"/>
                    <a:pt x="8737" y="6064"/>
                    <a:pt x="13121" y="6064"/>
                  </a:cubicBezTo>
                  <a:close/>
                  <a:moveTo>
                    <a:pt x="13121" y="30701"/>
                  </a:moveTo>
                  <a:cubicBezTo>
                    <a:pt x="10096" y="30716"/>
                    <a:pt x="7271" y="32167"/>
                    <a:pt x="5514" y="34626"/>
                  </a:cubicBezTo>
                  <a:lnTo>
                    <a:pt x="7301" y="34626"/>
                  </a:lnTo>
                  <a:cubicBezTo>
                    <a:pt x="8874" y="32938"/>
                    <a:pt x="10997" y="32095"/>
                    <a:pt x="13121" y="32095"/>
                  </a:cubicBezTo>
                  <a:cubicBezTo>
                    <a:pt x="15244" y="32095"/>
                    <a:pt x="17367" y="32938"/>
                    <a:pt x="18940" y="34626"/>
                  </a:cubicBezTo>
                  <a:lnTo>
                    <a:pt x="20742" y="34626"/>
                  </a:lnTo>
                  <a:cubicBezTo>
                    <a:pt x="18986" y="32167"/>
                    <a:pt x="16145" y="30716"/>
                    <a:pt x="13121" y="30701"/>
                  </a:cubicBezTo>
                  <a:close/>
                  <a:moveTo>
                    <a:pt x="13121" y="0"/>
                  </a:moveTo>
                  <a:cubicBezTo>
                    <a:pt x="7133" y="0"/>
                    <a:pt x="2016" y="3819"/>
                    <a:pt x="0" y="9195"/>
                  </a:cubicBezTo>
                  <a:lnTo>
                    <a:pt x="0" y="14388"/>
                  </a:lnTo>
                  <a:cubicBezTo>
                    <a:pt x="6492" y="14510"/>
                    <a:pt x="11792" y="19597"/>
                    <a:pt x="12372" y="26058"/>
                  </a:cubicBezTo>
                  <a:cubicBezTo>
                    <a:pt x="11303" y="26119"/>
                    <a:pt x="10234" y="26302"/>
                    <a:pt x="9195" y="26623"/>
                  </a:cubicBezTo>
                  <a:cubicBezTo>
                    <a:pt x="8874" y="21689"/>
                    <a:pt x="4888" y="17764"/>
                    <a:pt x="0" y="17642"/>
                  </a:cubicBezTo>
                  <a:lnTo>
                    <a:pt x="0" y="19047"/>
                  </a:lnTo>
                  <a:cubicBezTo>
                    <a:pt x="4292" y="19169"/>
                    <a:pt x="7759" y="22712"/>
                    <a:pt x="7836" y="27081"/>
                  </a:cubicBezTo>
                  <a:cubicBezTo>
                    <a:pt x="4430" y="28517"/>
                    <a:pt x="1695" y="31220"/>
                    <a:pt x="244" y="34626"/>
                  </a:cubicBezTo>
                  <a:lnTo>
                    <a:pt x="1757" y="34626"/>
                  </a:lnTo>
                  <a:cubicBezTo>
                    <a:pt x="3834" y="30243"/>
                    <a:pt x="8263" y="27447"/>
                    <a:pt x="13121" y="27447"/>
                  </a:cubicBezTo>
                  <a:cubicBezTo>
                    <a:pt x="17978" y="27447"/>
                    <a:pt x="22407" y="30243"/>
                    <a:pt x="24485" y="34626"/>
                  </a:cubicBezTo>
                  <a:lnTo>
                    <a:pt x="25997" y="34626"/>
                  </a:lnTo>
                  <a:cubicBezTo>
                    <a:pt x="24530" y="31220"/>
                    <a:pt x="21812" y="28532"/>
                    <a:pt x="18405" y="27096"/>
                  </a:cubicBezTo>
                  <a:cubicBezTo>
                    <a:pt x="18482" y="22667"/>
                    <a:pt x="22041" y="19077"/>
                    <a:pt x="26424" y="19047"/>
                  </a:cubicBezTo>
                  <a:lnTo>
                    <a:pt x="26424" y="17657"/>
                  </a:lnTo>
                  <a:cubicBezTo>
                    <a:pt x="21445" y="17672"/>
                    <a:pt x="17382" y="21643"/>
                    <a:pt x="17046" y="26623"/>
                  </a:cubicBezTo>
                  <a:cubicBezTo>
                    <a:pt x="16023" y="26317"/>
                    <a:pt x="14953" y="26134"/>
                    <a:pt x="13869" y="26073"/>
                  </a:cubicBezTo>
                  <a:cubicBezTo>
                    <a:pt x="14465" y="19551"/>
                    <a:pt x="19856" y="14419"/>
                    <a:pt x="26424" y="14388"/>
                  </a:cubicBezTo>
                  <a:lnTo>
                    <a:pt x="26424" y="9714"/>
                  </a:lnTo>
                  <a:cubicBezTo>
                    <a:pt x="24546" y="4078"/>
                    <a:pt x="19291" y="0"/>
                    <a:pt x="13121" y="0"/>
                  </a:cubicBezTo>
                  <a:close/>
                </a:path>
              </a:pathLst>
            </a:custGeom>
            <a:gradFill>
              <a:gsLst>
                <a:gs pos="0">
                  <a:schemeClr val="accent4"/>
                </a:gs>
                <a:gs pos="100000">
                  <a:schemeClr val="accent5"/>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2"/>
          <p:cNvGrpSpPr/>
          <p:nvPr/>
        </p:nvGrpSpPr>
        <p:grpSpPr>
          <a:xfrm>
            <a:off x="96596" y="96625"/>
            <a:ext cx="927854" cy="927807"/>
            <a:chOff x="96596" y="96625"/>
            <a:chExt cx="927854" cy="927807"/>
          </a:xfrm>
        </p:grpSpPr>
        <p:sp>
          <p:nvSpPr>
            <p:cNvPr id="503" name="Google Shape;503;p22"/>
            <p:cNvSpPr/>
            <p:nvPr/>
          </p:nvSpPr>
          <p:spPr>
            <a:xfrm>
              <a:off x="357250" y="96625"/>
              <a:ext cx="6672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2"/>
            <p:cNvSpPr/>
            <p:nvPr/>
          </p:nvSpPr>
          <p:spPr>
            <a:xfrm flipH="1">
              <a:off x="226234" y="96633"/>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2"/>
            <p:cNvSpPr/>
            <p:nvPr/>
          </p:nvSpPr>
          <p:spPr>
            <a:xfrm flipH="1">
              <a:off x="96596" y="227096"/>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2"/>
            <p:cNvSpPr/>
            <p:nvPr/>
          </p:nvSpPr>
          <p:spPr>
            <a:xfrm rot="-5400000">
              <a:off x="-220745" y="681232"/>
              <a:ext cx="660600" cy="2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7" name="Google Shape;507;p22"/>
          <p:cNvSpPr/>
          <p:nvPr/>
        </p:nvSpPr>
        <p:spPr>
          <a:xfrm>
            <a:off x="8118751" y="96625"/>
            <a:ext cx="6678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a:off x="8761703" y="96633"/>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2"/>
          <p:cNvSpPr/>
          <p:nvPr/>
        </p:nvSpPr>
        <p:spPr>
          <a:xfrm>
            <a:off x="8891342" y="227096"/>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2"/>
          <p:cNvSpPr/>
          <p:nvPr/>
        </p:nvSpPr>
        <p:spPr>
          <a:xfrm rot="5400000" flipH="1">
            <a:off x="8704082" y="681232"/>
            <a:ext cx="660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CUSTOM_10_1">
    <p:spTree>
      <p:nvGrpSpPr>
        <p:cNvPr id="1" name="Shape 511"/>
        <p:cNvGrpSpPr/>
        <p:nvPr/>
      </p:nvGrpSpPr>
      <p:grpSpPr>
        <a:xfrm>
          <a:off x="0" y="0"/>
          <a:ext cx="0" cy="0"/>
          <a:chOff x="0" y="0"/>
          <a:chExt cx="0" cy="0"/>
        </a:xfrm>
      </p:grpSpPr>
      <p:pic>
        <p:nvPicPr>
          <p:cNvPr id="512" name="Google Shape;512;p23"/>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513" name="Google Shape;513;p23"/>
          <p:cNvSpPr txBox="1">
            <a:spLocks noGrp="1"/>
          </p:cNvSpPr>
          <p:nvPr>
            <p:ph type="subTitle" idx="1"/>
          </p:nvPr>
        </p:nvSpPr>
        <p:spPr>
          <a:xfrm>
            <a:off x="1982447" y="3988550"/>
            <a:ext cx="2174400" cy="528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1pPr>
            <a:lvl2pPr lvl="1"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514" name="Google Shape;514;p23"/>
          <p:cNvSpPr txBox="1">
            <a:spLocks noGrp="1"/>
          </p:cNvSpPr>
          <p:nvPr>
            <p:ph type="subTitle" idx="2"/>
          </p:nvPr>
        </p:nvSpPr>
        <p:spPr>
          <a:xfrm>
            <a:off x="1982447" y="3653900"/>
            <a:ext cx="2174400" cy="438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2000"/>
              <a:buFont typeface="Croissant One"/>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2pPr>
            <a:lvl3pPr lvl="2"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3pPr>
            <a:lvl4pPr lvl="3"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4pPr>
            <a:lvl5pPr lvl="4"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5pPr>
            <a:lvl6pPr lvl="5"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6pPr>
            <a:lvl7pPr lvl="6"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7pPr>
            <a:lvl8pPr lvl="7"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8pPr>
            <a:lvl9pPr lvl="8"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9pPr>
          </a:lstStyle>
          <a:p>
            <a:endParaRPr/>
          </a:p>
        </p:txBody>
      </p:sp>
      <p:sp>
        <p:nvSpPr>
          <p:cNvPr id="515" name="Google Shape;515;p23"/>
          <p:cNvSpPr txBox="1">
            <a:spLocks noGrp="1"/>
          </p:cNvSpPr>
          <p:nvPr>
            <p:ph type="title"/>
          </p:nvPr>
        </p:nvSpPr>
        <p:spPr>
          <a:xfrm>
            <a:off x="934200" y="539500"/>
            <a:ext cx="72756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16" name="Google Shape;516;p23"/>
          <p:cNvSpPr txBox="1">
            <a:spLocks noGrp="1"/>
          </p:cNvSpPr>
          <p:nvPr>
            <p:ph type="subTitle" idx="3"/>
          </p:nvPr>
        </p:nvSpPr>
        <p:spPr>
          <a:xfrm>
            <a:off x="4987158" y="3988550"/>
            <a:ext cx="2174400" cy="528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1pPr>
            <a:lvl2pPr lvl="1"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517" name="Google Shape;517;p23"/>
          <p:cNvSpPr txBox="1">
            <a:spLocks noGrp="1"/>
          </p:cNvSpPr>
          <p:nvPr>
            <p:ph type="subTitle" idx="4"/>
          </p:nvPr>
        </p:nvSpPr>
        <p:spPr>
          <a:xfrm>
            <a:off x="4987158" y="3653900"/>
            <a:ext cx="2174400" cy="438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2000"/>
              <a:buFont typeface="Croissant One"/>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2pPr>
            <a:lvl3pPr lvl="2"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3pPr>
            <a:lvl4pPr lvl="3"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4pPr>
            <a:lvl5pPr lvl="4"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5pPr>
            <a:lvl6pPr lvl="5"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6pPr>
            <a:lvl7pPr lvl="6"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7pPr>
            <a:lvl8pPr lvl="7"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8pPr>
            <a:lvl9pPr lvl="8" rtl="0">
              <a:spcBef>
                <a:spcPts val="0"/>
              </a:spcBef>
              <a:spcAft>
                <a:spcPts val="0"/>
              </a:spcAft>
              <a:buClr>
                <a:schemeClr val="lt2"/>
              </a:buClr>
              <a:buSzPts val="2000"/>
              <a:buFont typeface="Croissant One"/>
              <a:buNone/>
              <a:defRPr sz="2000">
                <a:solidFill>
                  <a:schemeClr val="lt2"/>
                </a:solidFill>
                <a:latin typeface="Croissant One"/>
                <a:ea typeface="Croissant One"/>
                <a:cs typeface="Croissant One"/>
                <a:sym typeface="Croissant One"/>
              </a:defRPr>
            </a:lvl9pPr>
          </a:lstStyle>
          <a:p>
            <a:endParaRPr/>
          </a:p>
        </p:txBody>
      </p:sp>
      <p:grpSp>
        <p:nvGrpSpPr>
          <p:cNvPr id="518" name="Google Shape;518;p23"/>
          <p:cNvGrpSpPr/>
          <p:nvPr/>
        </p:nvGrpSpPr>
        <p:grpSpPr>
          <a:xfrm>
            <a:off x="76199" y="76201"/>
            <a:ext cx="8991603" cy="4991099"/>
            <a:chOff x="76199" y="76201"/>
            <a:chExt cx="8991603" cy="4991099"/>
          </a:xfrm>
        </p:grpSpPr>
        <p:grpSp>
          <p:nvGrpSpPr>
            <p:cNvPr id="519" name="Google Shape;519;p23"/>
            <p:cNvGrpSpPr/>
            <p:nvPr/>
          </p:nvGrpSpPr>
          <p:grpSpPr>
            <a:xfrm>
              <a:off x="8482533" y="4468501"/>
              <a:ext cx="585269" cy="598799"/>
              <a:chOff x="8335175" y="4264975"/>
              <a:chExt cx="656425" cy="671600"/>
            </a:xfrm>
          </p:grpSpPr>
          <p:sp>
            <p:nvSpPr>
              <p:cNvPr id="520" name="Google Shape;520;p23"/>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3"/>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3"/>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23"/>
            <p:cNvGrpSpPr/>
            <p:nvPr/>
          </p:nvGrpSpPr>
          <p:grpSpPr>
            <a:xfrm>
              <a:off x="76199" y="4468501"/>
              <a:ext cx="585269" cy="598799"/>
              <a:chOff x="216600" y="4264975"/>
              <a:chExt cx="656425" cy="671600"/>
            </a:xfrm>
          </p:grpSpPr>
          <p:sp>
            <p:nvSpPr>
              <p:cNvPr id="527" name="Google Shape;527;p23"/>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rot="10800000" flipH="1">
              <a:off x="8482533" y="76201"/>
              <a:ext cx="585269" cy="598799"/>
              <a:chOff x="8335175" y="4264975"/>
              <a:chExt cx="656425" cy="671600"/>
            </a:xfrm>
          </p:grpSpPr>
          <p:sp>
            <p:nvSpPr>
              <p:cNvPr id="534" name="Google Shape;534;p23"/>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3"/>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3"/>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3"/>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23"/>
            <p:cNvGrpSpPr/>
            <p:nvPr/>
          </p:nvGrpSpPr>
          <p:grpSpPr>
            <a:xfrm rot="10800000" flipH="1">
              <a:off x="76199" y="76201"/>
              <a:ext cx="585269" cy="598799"/>
              <a:chOff x="216600" y="4264975"/>
              <a:chExt cx="656425" cy="671600"/>
            </a:xfrm>
          </p:grpSpPr>
          <p:sp>
            <p:nvSpPr>
              <p:cNvPr id="541" name="Google Shape;541;p23"/>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3"/>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3"/>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11">
    <p:spTree>
      <p:nvGrpSpPr>
        <p:cNvPr id="1" name="Shape 640"/>
        <p:cNvGrpSpPr/>
        <p:nvPr/>
      </p:nvGrpSpPr>
      <p:grpSpPr>
        <a:xfrm>
          <a:off x="0" y="0"/>
          <a:ext cx="0" cy="0"/>
          <a:chOff x="0" y="0"/>
          <a:chExt cx="0" cy="0"/>
        </a:xfrm>
      </p:grpSpPr>
      <p:pic>
        <p:nvPicPr>
          <p:cNvPr id="641" name="Google Shape;641;p27"/>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642" name="Google Shape;642;p2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3" name="Google Shape;643;p27"/>
          <p:cNvSpPr txBox="1">
            <a:spLocks noGrp="1"/>
          </p:cNvSpPr>
          <p:nvPr>
            <p:ph type="subTitle" idx="1"/>
          </p:nvPr>
        </p:nvSpPr>
        <p:spPr>
          <a:xfrm>
            <a:off x="3700650" y="3635145"/>
            <a:ext cx="1742700" cy="535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Font typeface="Assistant"/>
              <a:buNone/>
              <a:defRPr>
                <a:solidFill>
                  <a:schemeClr val="lt2"/>
                </a:solidFill>
                <a:latin typeface="Assistant"/>
                <a:ea typeface="Assistant"/>
                <a:cs typeface="Assistant"/>
                <a:sym typeface="Assistant"/>
              </a:defRPr>
            </a:lvl1pPr>
            <a:lvl2pPr lvl="1" rtl="0">
              <a:spcBef>
                <a:spcPts val="0"/>
              </a:spcBef>
              <a:spcAft>
                <a:spcPts val="0"/>
              </a:spcAft>
              <a:buSzPts val="1400"/>
              <a:buFont typeface="Assistant"/>
              <a:buNone/>
              <a:defRPr>
                <a:latin typeface="Assistant"/>
                <a:ea typeface="Assistant"/>
                <a:cs typeface="Assistant"/>
                <a:sym typeface="Assistant"/>
              </a:defRPr>
            </a:lvl2pPr>
            <a:lvl3pPr lvl="2" rtl="0">
              <a:spcBef>
                <a:spcPts val="0"/>
              </a:spcBef>
              <a:spcAft>
                <a:spcPts val="0"/>
              </a:spcAft>
              <a:buSzPts val="1400"/>
              <a:buFont typeface="Assistant"/>
              <a:buNone/>
              <a:defRPr>
                <a:latin typeface="Assistant"/>
                <a:ea typeface="Assistant"/>
                <a:cs typeface="Assistant"/>
                <a:sym typeface="Assistant"/>
              </a:defRPr>
            </a:lvl3pPr>
            <a:lvl4pPr lvl="3" rtl="0">
              <a:spcBef>
                <a:spcPts val="0"/>
              </a:spcBef>
              <a:spcAft>
                <a:spcPts val="0"/>
              </a:spcAft>
              <a:buSzPts val="1400"/>
              <a:buFont typeface="Assistant"/>
              <a:buNone/>
              <a:defRPr>
                <a:latin typeface="Assistant"/>
                <a:ea typeface="Assistant"/>
                <a:cs typeface="Assistant"/>
                <a:sym typeface="Assistant"/>
              </a:defRPr>
            </a:lvl4pPr>
            <a:lvl5pPr lvl="4" rtl="0">
              <a:spcBef>
                <a:spcPts val="0"/>
              </a:spcBef>
              <a:spcAft>
                <a:spcPts val="0"/>
              </a:spcAft>
              <a:buSzPts val="1400"/>
              <a:buFont typeface="Assistant"/>
              <a:buNone/>
              <a:defRPr>
                <a:latin typeface="Assistant"/>
                <a:ea typeface="Assistant"/>
                <a:cs typeface="Assistant"/>
                <a:sym typeface="Assistant"/>
              </a:defRPr>
            </a:lvl5pPr>
            <a:lvl6pPr lvl="5" rtl="0">
              <a:spcBef>
                <a:spcPts val="0"/>
              </a:spcBef>
              <a:spcAft>
                <a:spcPts val="0"/>
              </a:spcAft>
              <a:buSzPts val="1400"/>
              <a:buFont typeface="Assistant"/>
              <a:buNone/>
              <a:defRPr>
                <a:latin typeface="Assistant"/>
                <a:ea typeface="Assistant"/>
                <a:cs typeface="Assistant"/>
                <a:sym typeface="Assistant"/>
              </a:defRPr>
            </a:lvl6pPr>
            <a:lvl7pPr lvl="6" rtl="0">
              <a:spcBef>
                <a:spcPts val="0"/>
              </a:spcBef>
              <a:spcAft>
                <a:spcPts val="0"/>
              </a:spcAft>
              <a:buSzPts val="1400"/>
              <a:buFont typeface="Assistant"/>
              <a:buNone/>
              <a:defRPr>
                <a:latin typeface="Assistant"/>
                <a:ea typeface="Assistant"/>
                <a:cs typeface="Assistant"/>
                <a:sym typeface="Assistant"/>
              </a:defRPr>
            </a:lvl7pPr>
            <a:lvl8pPr lvl="7" rtl="0">
              <a:spcBef>
                <a:spcPts val="0"/>
              </a:spcBef>
              <a:spcAft>
                <a:spcPts val="0"/>
              </a:spcAft>
              <a:buSzPts val="1400"/>
              <a:buFont typeface="Assistant"/>
              <a:buNone/>
              <a:defRPr>
                <a:latin typeface="Assistant"/>
                <a:ea typeface="Assistant"/>
                <a:cs typeface="Assistant"/>
                <a:sym typeface="Assistant"/>
              </a:defRPr>
            </a:lvl8pPr>
            <a:lvl9pPr lvl="8" rtl="0">
              <a:spcBef>
                <a:spcPts val="0"/>
              </a:spcBef>
              <a:spcAft>
                <a:spcPts val="0"/>
              </a:spcAft>
              <a:buSzPts val="1400"/>
              <a:buFont typeface="Assistant"/>
              <a:buNone/>
              <a:defRPr>
                <a:latin typeface="Assistant"/>
                <a:ea typeface="Assistant"/>
                <a:cs typeface="Assistant"/>
                <a:sym typeface="Assistant"/>
              </a:defRPr>
            </a:lvl9pPr>
          </a:lstStyle>
          <a:p>
            <a:endParaRPr/>
          </a:p>
        </p:txBody>
      </p:sp>
      <p:sp>
        <p:nvSpPr>
          <p:cNvPr id="644" name="Google Shape;644;p27"/>
          <p:cNvSpPr txBox="1">
            <a:spLocks noGrp="1"/>
          </p:cNvSpPr>
          <p:nvPr>
            <p:ph type="subTitle" idx="2"/>
          </p:nvPr>
        </p:nvSpPr>
        <p:spPr>
          <a:xfrm>
            <a:off x="3700663" y="3173698"/>
            <a:ext cx="1742700" cy="535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000"/>
              <a:buFont typeface="Croissant One"/>
              <a:buNone/>
              <a:defRPr sz="2400">
                <a:solidFill>
                  <a:schemeClr val="accent4"/>
                </a:solidFill>
                <a:latin typeface="Kaushan Script"/>
                <a:ea typeface="Kaushan Script"/>
                <a:cs typeface="Kaushan Script"/>
                <a:sym typeface="Kaushan Script"/>
              </a:defRPr>
            </a:lvl1pPr>
            <a:lvl2pPr lvl="1" rtl="0">
              <a:spcBef>
                <a:spcPts val="0"/>
              </a:spcBef>
              <a:spcAft>
                <a:spcPts val="0"/>
              </a:spcAft>
              <a:buSzPts val="2000"/>
              <a:buFont typeface="Croissant One"/>
              <a:buNone/>
              <a:defRPr sz="2000">
                <a:latin typeface="Croissant One"/>
                <a:ea typeface="Croissant One"/>
                <a:cs typeface="Croissant One"/>
                <a:sym typeface="Croissant One"/>
              </a:defRPr>
            </a:lvl2pPr>
            <a:lvl3pPr lvl="2" rtl="0">
              <a:spcBef>
                <a:spcPts val="0"/>
              </a:spcBef>
              <a:spcAft>
                <a:spcPts val="0"/>
              </a:spcAft>
              <a:buSzPts val="2000"/>
              <a:buFont typeface="Croissant One"/>
              <a:buNone/>
              <a:defRPr sz="2000">
                <a:latin typeface="Croissant One"/>
                <a:ea typeface="Croissant One"/>
                <a:cs typeface="Croissant One"/>
                <a:sym typeface="Croissant One"/>
              </a:defRPr>
            </a:lvl3pPr>
            <a:lvl4pPr lvl="3" rtl="0">
              <a:spcBef>
                <a:spcPts val="0"/>
              </a:spcBef>
              <a:spcAft>
                <a:spcPts val="0"/>
              </a:spcAft>
              <a:buSzPts val="2000"/>
              <a:buFont typeface="Croissant One"/>
              <a:buNone/>
              <a:defRPr sz="2000">
                <a:latin typeface="Croissant One"/>
                <a:ea typeface="Croissant One"/>
                <a:cs typeface="Croissant One"/>
                <a:sym typeface="Croissant One"/>
              </a:defRPr>
            </a:lvl4pPr>
            <a:lvl5pPr lvl="4" rtl="0">
              <a:spcBef>
                <a:spcPts val="0"/>
              </a:spcBef>
              <a:spcAft>
                <a:spcPts val="0"/>
              </a:spcAft>
              <a:buSzPts val="2000"/>
              <a:buFont typeface="Croissant One"/>
              <a:buNone/>
              <a:defRPr sz="2000">
                <a:latin typeface="Croissant One"/>
                <a:ea typeface="Croissant One"/>
                <a:cs typeface="Croissant One"/>
                <a:sym typeface="Croissant One"/>
              </a:defRPr>
            </a:lvl5pPr>
            <a:lvl6pPr lvl="5" rtl="0">
              <a:spcBef>
                <a:spcPts val="0"/>
              </a:spcBef>
              <a:spcAft>
                <a:spcPts val="0"/>
              </a:spcAft>
              <a:buSzPts val="2000"/>
              <a:buFont typeface="Croissant One"/>
              <a:buNone/>
              <a:defRPr sz="2000">
                <a:latin typeface="Croissant One"/>
                <a:ea typeface="Croissant One"/>
                <a:cs typeface="Croissant One"/>
                <a:sym typeface="Croissant One"/>
              </a:defRPr>
            </a:lvl6pPr>
            <a:lvl7pPr lvl="6" rtl="0">
              <a:spcBef>
                <a:spcPts val="0"/>
              </a:spcBef>
              <a:spcAft>
                <a:spcPts val="0"/>
              </a:spcAft>
              <a:buSzPts val="2000"/>
              <a:buFont typeface="Croissant One"/>
              <a:buNone/>
              <a:defRPr sz="2000">
                <a:latin typeface="Croissant One"/>
                <a:ea typeface="Croissant One"/>
                <a:cs typeface="Croissant One"/>
                <a:sym typeface="Croissant One"/>
              </a:defRPr>
            </a:lvl7pPr>
            <a:lvl8pPr lvl="7" rtl="0">
              <a:spcBef>
                <a:spcPts val="0"/>
              </a:spcBef>
              <a:spcAft>
                <a:spcPts val="0"/>
              </a:spcAft>
              <a:buSzPts val="2000"/>
              <a:buFont typeface="Croissant One"/>
              <a:buNone/>
              <a:defRPr sz="2000">
                <a:latin typeface="Croissant One"/>
                <a:ea typeface="Croissant One"/>
                <a:cs typeface="Croissant One"/>
                <a:sym typeface="Croissant One"/>
              </a:defRPr>
            </a:lvl8pPr>
            <a:lvl9pPr lvl="8" rtl="0">
              <a:spcBef>
                <a:spcPts val="0"/>
              </a:spcBef>
              <a:spcAft>
                <a:spcPts val="0"/>
              </a:spcAft>
              <a:buSzPts val="2000"/>
              <a:buFont typeface="Croissant One"/>
              <a:buNone/>
              <a:defRPr sz="2000">
                <a:latin typeface="Croissant One"/>
                <a:ea typeface="Croissant One"/>
                <a:cs typeface="Croissant One"/>
                <a:sym typeface="Croissant One"/>
              </a:defRPr>
            </a:lvl9pPr>
          </a:lstStyle>
          <a:p>
            <a:endParaRPr/>
          </a:p>
        </p:txBody>
      </p:sp>
      <p:sp>
        <p:nvSpPr>
          <p:cNvPr id="645" name="Google Shape;645;p27"/>
          <p:cNvSpPr txBox="1">
            <a:spLocks noGrp="1"/>
          </p:cNvSpPr>
          <p:nvPr>
            <p:ph type="subTitle" idx="3"/>
          </p:nvPr>
        </p:nvSpPr>
        <p:spPr>
          <a:xfrm>
            <a:off x="1098988" y="3635145"/>
            <a:ext cx="1742700" cy="535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Font typeface="Assistant"/>
              <a:buNone/>
              <a:defRPr>
                <a:solidFill>
                  <a:schemeClr val="lt2"/>
                </a:solidFill>
                <a:latin typeface="Assistant"/>
                <a:ea typeface="Assistant"/>
                <a:cs typeface="Assistant"/>
                <a:sym typeface="Assistant"/>
              </a:defRPr>
            </a:lvl1pPr>
            <a:lvl2pPr lvl="1" rtl="0">
              <a:spcBef>
                <a:spcPts val="0"/>
              </a:spcBef>
              <a:spcAft>
                <a:spcPts val="0"/>
              </a:spcAft>
              <a:buSzPts val="1400"/>
              <a:buFont typeface="Assistant"/>
              <a:buNone/>
              <a:defRPr>
                <a:latin typeface="Assistant"/>
                <a:ea typeface="Assistant"/>
                <a:cs typeface="Assistant"/>
                <a:sym typeface="Assistant"/>
              </a:defRPr>
            </a:lvl2pPr>
            <a:lvl3pPr lvl="2" rtl="0">
              <a:spcBef>
                <a:spcPts val="0"/>
              </a:spcBef>
              <a:spcAft>
                <a:spcPts val="0"/>
              </a:spcAft>
              <a:buSzPts val="1400"/>
              <a:buFont typeface="Assistant"/>
              <a:buNone/>
              <a:defRPr>
                <a:latin typeface="Assistant"/>
                <a:ea typeface="Assistant"/>
                <a:cs typeface="Assistant"/>
                <a:sym typeface="Assistant"/>
              </a:defRPr>
            </a:lvl3pPr>
            <a:lvl4pPr lvl="3" rtl="0">
              <a:spcBef>
                <a:spcPts val="0"/>
              </a:spcBef>
              <a:spcAft>
                <a:spcPts val="0"/>
              </a:spcAft>
              <a:buSzPts val="1400"/>
              <a:buFont typeface="Assistant"/>
              <a:buNone/>
              <a:defRPr>
                <a:latin typeface="Assistant"/>
                <a:ea typeface="Assistant"/>
                <a:cs typeface="Assistant"/>
                <a:sym typeface="Assistant"/>
              </a:defRPr>
            </a:lvl4pPr>
            <a:lvl5pPr lvl="4" rtl="0">
              <a:spcBef>
                <a:spcPts val="0"/>
              </a:spcBef>
              <a:spcAft>
                <a:spcPts val="0"/>
              </a:spcAft>
              <a:buSzPts val="1400"/>
              <a:buFont typeface="Assistant"/>
              <a:buNone/>
              <a:defRPr>
                <a:latin typeface="Assistant"/>
                <a:ea typeface="Assistant"/>
                <a:cs typeface="Assistant"/>
                <a:sym typeface="Assistant"/>
              </a:defRPr>
            </a:lvl5pPr>
            <a:lvl6pPr lvl="5" rtl="0">
              <a:spcBef>
                <a:spcPts val="0"/>
              </a:spcBef>
              <a:spcAft>
                <a:spcPts val="0"/>
              </a:spcAft>
              <a:buSzPts val="1400"/>
              <a:buFont typeface="Assistant"/>
              <a:buNone/>
              <a:defRPr>
                <a:latin typeface="Assistant"/>
                <a:ea typeface="Assistant"/>
                <a:cs typeface="Assistant"/>
                <a:sym typeface="Assistant"/>
              </a:defRPr>
            </a:lvl6pPr>
            <a:lvl7pPr lvl="6" rtl="0">
              <a:spcBef>
                <a:spcPts val="0"/>
              </a:spcBef>
              <a:spcAft>
                <a:spcPts val="0"/>
              </a:spcAft>
              <a:buSzPts val="1400"/>
              <a:buFont typeface="Assistant"/>
              <a:buNone/>
              <a:defRPr>
                <a:latin typeface="Assistant"/>
                <a:ea typeface="Assistant"/>
                <a:cs typeface="Assistant"/>
                <a:sym typeface="Assistant"/>
              </a:defRPr>
            </a:lvl7pPr>
            <a:lvl8pPr lvl="7" rtl="0">
              <a:spcBef>
                <a:spcPts val="0"/>
              </a:spcBef>
              <a:spcAft>
                <a:spcPts val="0"/>
              </a:spcAft>
              <a:buSzPts val="1400"/>
              <a:buFont typeface="Assistant"/>
              <a:buNone/>
              <a:defRPr>
                <a:latin typeface="Assistant"/>
                <a:ea typeface="Assistant"/>
                <a:cs typeface="Assistant"/>
                <a:sym typeface="Assistant"/>
              </a:defRPr>
            </a:lvl8pPr>
            <a:lvl9pPr lvl="8" rtl="0">
              <a:spcBef>
                <a:spcPts val="0"/>
              </a:spcBef>
              <a:spcAft>
                <a:spcPts val="0"/>
              </a:spcAft>
              <a:buSzPts val="1400"/>
              <a:buFont typeface="Assistant"/>
              <a:buNone/>
              <a:defRPr>
                <a:latin typeface="Assistant"/>
                <a:ea typeface="Assistant"/>
                <a:cs typeface="Assistant"/>
                <a:sym typeface="Assistant"/>
              </a:defRPr>
            </a:lvl9pPr>
          </a:lstStyle>
          <a:p>
            <a:endParaRPr/>
          </a:p>
        </p:txBody>
      </p:sp>
      <p:sp>
        <p:nvSpPr>
          <p:cNvPr id="646" name="Google Shape;646;p27"/>
          <p:cNvSpPr txBox="1">
            <a:spLocks noGrp="1"/>
          </p:cNvSpPr>
          <p:nvPr>
            <p:ph type="subTitle" idx="4"/>
          </p:nvPr>
        </p:nvSpPr>
        <p:spPr>
          <a:xfrm>
            <a:off x="1099000" y="3173698"/>
            <a:ext cx="1742700" cy="535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000"/>
              <a:buFont typeface="Croissant One"/>
              <a:buNone/>
              <a:defRPr sz="2400">
                <a:solidFill>
                  <a:schemeClr val="accent4"/>
                </a:solidFill>
                <a:latin typeface="Kaushan Script"/>
                <a:ea typeface="Kaushan Script"/>
                <a:cs typeface="Kaushan Script"/>
                <a:sym typeface="Kaushan Script"/>
              </a:defRPr>
            </a:lvl1pPr>
            <a:lvl2pPr lvl="1" rtl="0">
              <a:spcBef>
                <a:spcPts val="0"/>
              </a:spcBef>
              <a:spcAft>
                <a:spcPts val="0"/>
              </a:spcAft>
              <a:buSzPts val="2000"/>
              <a:buFont typeface="Croissant One"/>
              <a:buNone/>
              <a:defRPr sz="2000">
                <a:latin typeface="Croissant One"/>
                <a:ea typeface="Croissant One"/>
                <a:cs typeface="Croissant One"/>
                <a:sym typeface="Croissant One"/>
              </a:defRPr>
            </a:lvl2pPr>
            <a:lvl3pPr lvl="2" rtl="0">
              <a:spcBef>
                <a:spcPts val="0"/>
              </a:spcBef>
              <a:spcAft>
                <a:spcPts val="0"/>
              </a:spcAft>
              <a:buSzPts val="2000"/>
              <a:buFont typeface="Croissant One"/>
              <a:buNone/>
              <a:defRPr sz="2000">
                <a:latin typeface="Croissant One"/>
                <a:ea typeface="Croissant One"/>
                <a:cs typeface="Croissant One"/>
                <a:sym typeface="Croissant One"/>
              </a:defRPr>
            </a:lvl3pPr>
            <a:lvl4pPr lvl="3" rtl="0">
              <a:spcBef>
                <a:spcPts val="0"/>
              </a:spcBef>
              <a:spcAft>
                <a:spcPts val="0"/>
              </a:spcAft>
              <a:buSzPts val="2000"/>
              <a:buFont typeface="Croissant One"/>
              <a:buNone/>
              <a:defRPr sz="2000">
                <a:latin typeface="Croissant One"/>
                <a:ea typeface="Croissant One"/>
                <a:cs typeface="Croissant One"/>
                <a:sym typeface="Croissant One"/>
              </a:defRPr>
            </a:lvl4pPr>
            <a:lvl5pPr lvl="4" rtl="0">
              <a:spcBef>
                <a:spcPts val="0"/>
              </a:spcBef>
              <a:spcAft>
                <a:spcPts val="0"/>
              </a:spcAft>
              <a:buSzPts val="2000"/>
              <a:buFont typeface="Croissant One"/>
              <a:buNone/>
              <a:defRPr sz="2000">
                <a:latin typeface="Croissant One"/>
                <a:ea typeface="Croissant One"/>
                <a:cs typeface="Croissant One"/>
                <a:sym typeface="Croissant One"/>
              </a:defRPr>
            </a:lvl5pPr>
            <a:lvl6pPr lvl="5" rtl="0">
              <a:spcBef>
                <a:spcPts val="0"/>
              </a:spcBef>
              <a:spcAft>
                <a:spcPts val="0"/>
              </a:spcAft>
              <a:buSzPts val="2000"/>
              <a:buFont typeface="Croissant One"/>
              <a:buNone/>
              <a:defRPr sz="2000">
                <a:latin typeface="Croissant One"/>
                <a:ea typeface="Croissant One"/>
                <a:cs typeface="Croissant One"/>
                <a:sym typeface="Croissant One"/>
              </a:defRPr>
            </a:lvl6pPr>
            <a:lvl7pPr lvl="6" rtl="0">
              <a:spcBef>
                <a:spcPts val="0"/>
              </a:spcBef>
              <a:spcAft>
                <a:spcPts val="0"/>
              </a:spcAft>
              <a:buSzPts val="2000"/>
              <a:buFont typeface="Croissant One"/>
              <a:buNone/>
              <a:defRPr sz="2000">
                <a:latin typeface="Croissant One"/>
                <a:ea typeface="Croissant One"/>
                <a:cs typeface="Croissant One"/>
                <a:sym typeface="Croissant One"/>
              </a:defRPr>
            </a:lvl7pPr>
            <a:lvl8pPr lvl="7" rtl="0">
              <a:spcBef>
                <a:spcPts val="0"/>
              </a:spcBef>
              <a:spcAft>
                <a:spcPts val="0"/>
              </a:spcAft>
              <a:buSzPts val="2000"/>
              <a:buFont typeface="Croissant One"/>
              <a:buNone/>
              <a:defRPr sz="2000">
                <a:latin typeface="Croissant One"/>
                <a:ea typeface="Croissant One"/>
                <a:cs typeface="Croissant One"/>
                <a:sym typeface="Croissant One"/>
              </a:defRPr>
            </a:lvl8pPr>
            <a:lvl9pPr lvl="8" rtl="0">
              <a:spcBef>
                <a:spcPts val="0"/>
              </a:spcBef>
              <a:spcAft>
                <a:spcPts val="0"/>
              </a:spcAft>
              <a:buSzPts val="2000"/>
              <a:buFont typeface="Croissant One"/>
              <a:buNone/>
              <a:defRPr sz="2000">
                <a:latin typeface="Croissant One"/>
                <a:ea typeface="Croissant One"/>
                <a:cs typeface="Croissant One"/>
                <a:sym typeface="Croissant One"/>
              </a:defRPr>
            </a:lvl9pPr>
          </a:lstStyle>
          <a:p>
            <a:endParaRPr/>
          </a:p>
        </p:txBody>
      </p:sp>
      <p:sp>
        <p:nvSpPr>
          <p:cNvPr id="647" name="Google Shape;647;p27"/>
          <p:cNvSpPr txBox="1">
            <a:spLocks noGrp="1"/>
          </p:cNvSpPr>
          <p:nvPr>
            <p:ph type="subTitle" idx="5"/>
          </p:nvPr>
        </p:nvSpPr>
        <p:spPr>
          <a:xfrm>
            <a:off x="6302313" y="3635158"/>
            <a:ext cx="1742700" cy="535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Font typeface="Assistant"/>
              <a:buNone/>
              <a:defRPr>
                <a:solidFill>
                  <a:schemeClr val="lt2"/>
                </a:solidFill>
                <a:latin typeface="Assistant"/>
                <a:ea typeface="Assistant"/>
                <a:cs typeface="Assistant"/>
                <a:sym typeface="Assistant"/>
              </a:defRPr>
            </a:lvl1pPr>
            <a:lvl2pPr lvl="1" rtl="0">
              <a:spcBef>
                <a:spcPts val="0"/>
              </a:spcBef>
              <a:spcAft>
                <a:spcPts val="0"/>
              </a:spcAft>
              <a:buSzPts val="1400"/>
              <a:buFont typeface="Assistant"/>
              <a:buNone/>
              <a:defRPr>
                <a:latin typeface="Assistant"/>
                <a:ea typeface="Assistant"/>
                <a:cs typeface="Assistant"/>
                <a:sym typeface="Assistant"/>
              </a:defRPr>
            </a:lvl2pPr>
            <a:lvl3pPr lvl="2" rtl="0">
              <a:spcBef>
                <a:spcPts val="0"/>
              </a:spcBef>
              <a:spcAft>
                <a:spcPts val="0"/>
              </a:spcAft>
              <a:buSzPts val="1400"/>
              <a:buFont typeface="Assistant"/>
              <a:buNone/>
              <a:defRPr>
                <a:latin typeface="Assistant"/>
                <a:ea typeface="Assistant"/>
                <a:cs typeface="Assistant"/>
                <a:sym typeface="Assistant"/>
              </a:defRPr>
            </a:lvl3pPr>
            <a:lvl4pPr lvl="3" rtl="0">
              <a:spcBef>
                <a:spcPts val="0"/>
              </a:spcBef>
              <a:spcAft>
                <a:spcPts val="0"/>
              </a:spcAft>
              <a:buSzPts val="1400"/>
              <a:buFont typeface="Assistant"/>
              <a:buNone/>
              <a:defRPr>
                <a:latin typeface="Assistant"/>
                <a:ea typeface="Assistant"/>
                <a:cs typeface="Assistant"/>
                <a:sym typeface="Assistant"/>
              </a:defRPr>
            </a:lvl4pPr>
            <a:lvl5pPr lvl="4" rtl="0">
              <a:spcBef>
                <a:spcPts val="0"/>
              </a:spcBef>
              <a:spcAft>
                <a:spcPts val="0"/>
              </a:spcAft>
              <a:buSzPts val="1400"/>
              <a:buFont typeface="Assistant"/>
              <a:buNone/>
              <a:defRPr>
                <a:latin typeface="Assistant"/>
                <a:ea typeface="Assistant"/>
                <a:cs typeface="Assistant"/>
                <a:sym typeface="Assistant"/>
              </a:defRPr>
            </a:lvl5pPr>
            <a:lvl6pPr lvl="5" rtl="0">
              <a:spcBef>
                <a:spcPts val="0"/>
              </a:spcBef>
              <a:spcAft>
                <a:spcPts val="0"/>
              </a:spcAft>
              <a:buSzPts val="1400"/>
              <a:buFont typeface="Assistant"/>
              <a:buNone/>
              <a:defRPr>
                <a:latin typeface="Assistant"/>
                <a:ea typeface="Assistant"/>
                <a:cs typeface="Assistant"/>
                <a:sym typeface="Assistant"/>
              </a:defRPr>
            </a:lvl6pPr>
            <a:lvl7pPr lvl="6" rtl="0">
              <a:spcBef>
                <a:spcPts val="0"/>
              </a:spcBef>
              <a:spcAft>
                <a:spcPts val="0"/>
              </a:spcAft>
              <a:buSzPts val="1400"/>
              <a:buFont typeface="Assistant"/>
              <a:buNone/>
              <a:defRPr>
                <a:latin typeface="Assistant"/>
                <a:ea typeface="Assistant"/>
                <a:cs typeface="Assistant"/>
                <a:sym typeface="Assistant"/>
              </a:defRPr>
            </a:lvl7pPr>
            <a:lvl8pPr lvl="7" rtl="0">
              <a:spcBef>
                <a:spcPts val="0"/>
              </a:spcBef>
              <a:spcAft>
                <a:spcPts val="0"/>
              </a:spcAft>
              <a:buSzPts val="1400"/>
              <a:buFont typeface="Assistant"/>
              <a:buNone/>
              <a:defRPr>
                <a:latin typeface="Assistant"/>
                <a:ea typeface="Assistant"/>
                <a:cs typeface="Assistant"/>
                <a:sym typeface="Assistant"/>
              </a:defRPr>
            </a:lvl8pPr>
            <a:lvl9pPr lvl="8" rtl="0">
              <a:spcBef>
                <a:spcPts val="0"/>
              </a:spcBef>
              <a:spcAft>
                <a:spcPts val="0"/>
              </a:spcAft>
              <a:buSzPts val="1400"/>
              <a:buFont typeface="Assistant"/>
              <a:buNone/>
              <a:defRPr>
                <a:latin typeface="Assistant"/>
                <a:ea typeface="Assistant"/>
                <a:cs typeface="Assistant"/>
                <a:sym typeface="Assistant"/>
              </a:defRPr>
            </a:lvl9pPr>
          </a:lstStyle>
          <a:p>
            <a:endParaRPr/>
          </a:p>
        </p:txBody>
      </p:sp>
      <p:sp>
        <p:nvSpPr>
          <p:cNvPr id="648" name="Google Shape;648;p27"/>
          <p:cNvSpPr txBox="1">
            <a:spLocks noGrp="1"/>
          </p:cNvSpPr>
          <p:nvPr>
            <p:ph type="subTitle" idx="6"/>
          </p:nvPr>
        </p:nvSpPr>
        <p:spPr>
          <a:xfrm>
            <a:off x="6302325" y="3173708"/>
            <a:ext cx="1742700" cy="535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000"/>
              <a:buFont typeface="Croissant One"/>
              <a:buNone/>
              <a:defRPr sz="2400">
                <a:solidFill>
                  <a:schemeClr val="accent4"/>
                </a:solidFill>
                <a:latin typeface="Kaushan Script"/>
                <a:ea typeface="Kaushan Script"/>
                <a:cs typeface="Kaushan Script"/>
                <a:sym typeface="Kaushan Script"/>
              </a:defRPr>
            </a:lvl1pPr>
            <a:lvl2pPr lvl="1" rtl="0">
              <a:spcBef>
                <a:spcPts val="0"/>
              </a:spcBef>
              <a:spcAft>
                <a:spcPts val="0"/>
              </a:spcAft>
              <a:buSzPts val="2000"/>
              <a:buFont typeface="Croissant One"/>
              <a:buNone/>
              <a:defRPr sz="2000">
                <a:latin typeface="Croissant One"/>
                <a:ea typeface="Croissant One"/>
                <a:cs typeface="Croissant One"/>
                <a:sym typeface="Croissant One"/>
              </a:defRPr>
            </a:lvl2pPr>
            <a:lvl3pPr lvl="2" rtl="0">
              <a:spcBef>
                <a:spcPts val="0"/>
              </a:spcBef>
              <a:spcAft>
                <a:spcPts val="0"/>
              </a:spcAft>
              <a:buSzPts val="2000"/>
              <a:buFont typeface="Croissant One"/>
              <a:buNone/>
              <a:defRPr sz="2000">
                <a:latin typeface="Croissant One"/>
                <a:ea typeface="Croissant One"/>
                <a:cs typeface="Croissant One"/>
                <a:sym typeface="Croissant One"/>
              </a:defRPr>
            </a:lvl3pPr>
            <a:lvl4pPr lvl="3" rtl="0">
              <a:spcBef>
                <a:spcPts val="0"/>
              </a:spcBef>
              <a:spcAft>
                <a:spcPts val="0"/>
              </a:spcAft>
              <a:buSzPts val="2000"/>
              <a:buFont typeface="Croissant One"/>
              <a:buNone/>
              <a:defRPr sz="2000">
                <a:latin typeface="Croissant One"/>
                <a:ea typeface="Croissant One"/>
                <a:cs typeface="Croissant One"/>
                <a:sym typeface="Croissant One"/>
              </a:defRPr>
            </a:lvl4pPr>
            <a:lvl5pPr lvl="4" rtl="0">
              <a:spcBef>
                <a:spcPts val="0"/>
              </a:spcBef>
              <a:spcAft>
                <a:spcPts val="0"/>
              </a:spcAft>
              <a:buSzPts val="2000"/>
              <a:buFont typeface="Croissant One"/>
              <a:buNone/>
              <a:defRPr sz="2000">
                <a:latin typeface="Croissant One"/>
                <a:ea typeface="Croissant One"/>
                <a:cs typeface="Croissant One"/>
                <a:sym typeface="Croissant One"/>
              </a:defRPr>
            </a:lvl5pPr>
            <a:lvl6pPr lvl="5" rtl="0">
              <a:spcBef>
                <a:spcPts val="0"/>
              </a:spcBef>
              <a:spcAft>
                <a:spcPts val="0"/>
              </a:spcAft>
              <a:buSzPts val="2000"/>
              <a:buFont typeface="Croissant One"/>
              <a:buNone/>
              <a:defRPr sz="2000">
                <a:latin typeface="Croissant One"/>
                <a:ea typeface="Croissant One"/>
                <a:cs typeface="Croissant One"/>
                <a:sym typeface="Croissant One"/>
              </a:defRPr>
            </a:lvl6pPr>
            <a:lvl7pPr lvl="6" rtl="0">
              <a:spcBef>
                <a:spcPts val="0"/>
              </a:spcBef>
              <a:spcAft>
                <a:spcPts val="0"/>
              </a:spcAft>
              <a:buSzPts val="2000"/>
              <a:buFont typeface="Croissant One"/>
              <a:buNone/>
              <a:defRPr sz="2000">
                <a:latin typeface="Croissant One"/>
                <a:ea typeface="Croissant One"/>
                <a:cs typeface="Croissant One"/>
                <a:sym typeface="Croissant One"/>
              </a:defRPr>
            </a:lvl7pPr>
            <a:lvl8pPr lvl="7" rtl="0">
              <a:spcBef>
                <a:spcPts val="0"/>
              </a:spcBef>
              <a:spcAft>
                <a:spcPts val="0"/>
              </a:spcAft>
              <a:buSzPts val="2000"/>
              <a:buFont typeface="Croissant One"/>
              <a:buNone/>
              <a:defRPr sz="2000">
                <a:latin typeface="Croissant One"/>
                <a:ea typeface="Croissant One"/>
                <a:cs typeface="Croissant One"/>
                <a:sym typeface="Croissant One"/>
              </a:defRPr>
            </a:lvl8pPr>
            <a:lvl9pPr lvl="8" rtl="0">
              <a:spcBef>
                <a:spcPts val="0"/>
              </a:spcBef>
              <a:spcAft>
                <a:spcPts val="0"/>
              </a:spcAft>
              <a:buSzPts val="2000"/>
              <a:buFont typeface="Croissant One"/>
              <a:buNone/>
              <a:defRPr sz="2000">
                <a:latin typeface="Croissant One"/>
                <a:ea typeface="Croissant One"/>
                <a:cs typeface="Croissant One"/>
                <a:sym typeface="Croissant One"/>
              </a:defRPr>
            </a:lvl9pPr>
          </a:lstStyle>
          <a:p>
            <a:endParaRPr/>
          </a:p>
        </p:txBody>
      </p:sp>
      <p:grpSp>
        <p:nvGrpSpPr>
          <p:cNvPr id="649" name="Google Shape;649;p27"/>
          <p:cNvGrpSpPr/>
          <p:nvPr/>
        </p:nvGrpSpPr>
        <p:grpSpPr>
          <a:xfrm>
            <a:off x="76199" y="76201"/>
            <a:ext cx="8991603" cy="4991099"/>
            <a:chOff x="76199" y="76201"/>
            <a:chExt cx="8991603" cy="4991099"/>
          </a:xfrm>
        </p:grpSpPr>
        <p:grpSp>
          <p:nvGrpSpPr>
            <p:cNvPr id="650" name="Google Shape;650;p27"/>
            <p:cNvGrpSpPr/>
            <p:nvPr/>
          </p:nvGrpSpPr>
          <p:grpSpPr>
            <a:xfrm>
              <a:off x="8482533" y="4468501"/>
              <a:ext cx="585269" cy="598799"/>
              <a:chOff x="8335175" y="4264975"/>
              <a:chExt cx="656425" cy="671600"/>
            </a:xfrm>
          </p:grpSpPr>
          <p:sp>
            <p:nvSpPr>
              <p:cNvPr id="651" name="Google Shape;651;p27"/>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7"/>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7"/>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7"/>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7"/>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7"/>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27"/>
            <p:cNvGrpSpPr/>
            <p:nvPr/>
          </p:nvGrpSpPr>
          <p:grpSpPr>
            <a:xfrm>
              <a:off x="76199" y="4468501"/>
              <a:ext cx="585269" cy="598799"/>
              <a:chOff x="216600" y="4264975"/>
              <a:chExt cx="656425" cy="671600"/>
            </a:xfrm>
          </p:grpSpPr>
          <p:sp>
            <p:nvSpPr>
              <p:cNvPr id="658" name="Google Shape;658;p27"/>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7"/>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7"/>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7"/>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7"/>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7"/>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27"/>
            <p:cNvGrpSpPr/>
            <p:nvPr/>
          </p:nvGrpSpPr>
          <p:grpSpPr>
            <a:xfrm rot="10800000" flipH="1">
              <a:off x="8482533" y="76201"/>
              <a:ext cx="585269" cy="598799"/>
              <a:chOff x="8335175" y="4264975"/>
              <a:chExt cx="656425" cy="671600"/>
            </a:xfrm>
          </p:grpSpPr>
          <p:sp>
            <p:nvSpPr>
              <p:cNvPr id="665" name="Google Shape;665;p27"/>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7"/>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7"/>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7"/>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7"/>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7"/>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27"/>
            <p:cNvGrpSpPr/>
            <p:nvPr/>
          </p:nvGrpSpPr>
          <p:grpSpPr>
            <a:xfrm rot="10800000" flipH="1">
              <a:off x="76199" y="76201"/>
              <a:ext cx="585269" cy="598799"/>
              <a:chOff x="216600" y="4264975"/>
              <a:chExt cx="656425" cy="671600"/>
            </a:xfrm>
          </p:grpSpPr>
          <p:sp>
            <p:nvSpPr>
              <p:cNvPr id="672" name="Google Shape;672;p27"/>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693"/>
        <p:cNvGrpSpPr/>
        <p:nvPr/>
      </p:nvGrpSpPr>
      <p:grpSpPr>
        <a:xfrm>
          <a:off x="0" y="0"/>
          <a:ext cx="0" cy="0"/>
          <a:chOff x="0" y="0"/>
          <a:chExt cx="0" cy="0"/>
        </a:xfrm>
      </p:grpSpPr>
      <p:pic>
        <p:nvPicPr>
          <p:cNvPr id="694" name="Google Shape;694;p29"/>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695" name="Google Shape;695;p29"/>
          <p:cNvSpPr txBox="1">
            <a:spLocks noGrp="1"/>
          </p:cNvSpPr>
          <p:nvPr>
            <p:ph type="title"/>
          </p:nvPr>
        </p:nvSpPr>
        <p:spPr>
          <a:xfrm>
            <a:off x="4268475" y="539500"/>
            <a:ext cx="41622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6" name="Google Shape;696;p29"/>
          <p:cNvSpPr txBox="1">
            <a:spLocks noGrp="1"/>
          </p:cNvSpPr>
          <p:nvPr>
            <p:ph type="subTitle" idx="1"/>
          </p:nvPr>
        </p:nvSpPr>
        <p:spPr>
          <a:xfrm>
            <a:off x="4497072" y="2178684"/>
            <a:ext cx="1398300" cy="535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600"/>
              <a:buFont typeface="Assistant"/>
              <a:buNone/>
              <a:defRPr>
                <a:solidFill>
                  <a:schemeClr val="lt2"/>
                </a:solidFill>
                <a:latin typeface="Assistant"/>
                <a:ea typeface="Assistant"/>
                <a:cs typeface="Assistant"/>
                <a:sym typeface="Assistant"/>
              </a:defRPr>
            </a:lvl1pPr>
            <a:lvl2pPr lvl="1"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2pPr>
            <a:lvl3pPr lvl="2"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3pPr>
            <a:lvl4pPr lvl="3"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4pPr>
            <a:lvl5pPr lvl="4"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5pPr>
            <a:lvl6pPr lvl="5"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6pPr>
            <a:lvl7pPr lvl="6"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7pPr>
            <a:lvl8pPr lvl="7"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8pPr>
            <a:lvl9pPr lvl="8"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9pPr>
          </a:lstStyle>
          <a:p>
            <a:endParaRPr/>
          </a:p>
        </p:txBody>
      </p:sp>
      <p:sp>
        <p:nvSpPr>
          <p:cNvPr id="697" name="Google Shape;697;p29"/>
          <p:cNvSpPr txBox="1">
            <a:spLocks noGrp="1"/>
          </p:cNvSpPr>
          <p:nvPr>
            <p:ph type="subTitle" idx="2"/>
          </p:nvPr>
        </p:nvSpPr>
        <p:spPr>
          <a:xfrm>
            <a:off x="4497086" y="1839550"/>
            <a:ext cx="1398300" cy="372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3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endParaRPr/>
          </a:p>
        </p:txBody>
      </p:sp>
      <p:sp>
        <p:nvSpPr>
          <p:cNvPr id="698" name="Google Shape;698;p29"/>
          <p:cNvSpPr txBox="1">
            <a:spLocks noGrp="1"/>
          </p:cNvSpPr>
          <p:nvPr>
            <p:ph type="subTitle" idx="3"/>
          </p:nvPr>
        </p:nvSpPr>
        <p:spPr>
          <a:xfrm>
            <a:off x="6803599" y="3667175"/>
            <a:ext cx="1398300" cy="535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600"/>
              <a:buFont typeface="Assistant"/>
              <a:buNone/>
              <a:defRPr>
                <a:solidFill>
                  <a:schemeClr val="lt2"/>
                </a:solidFill>
                <a:latin typeface="Assistant"/>
                <a:ea typeface="Assistant"/>
                <a:cs typeface="Assistant"/>
                <a:sym typeface="Assistant"/>
              </a:defRPr>
            </a:lvl1pPr>
            <a:lvl2pPr lvl="1"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2pPr>
            <a:lvl3pPr lvl="2"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3pPr>
            <a:lvl4pPr lvl="3"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4pPr>
            <a:lvl5pPr lvl="4"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5pPr>
            <a:lvl6pPr lvl="5"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6pPr>
            <a:lvl7pPr lvl="6"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7pPr>
            <a:lvl8pPr lvl="7"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8pPr>
            <a:lvl9pPr lvl="8"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9pPr>
          </a:lstStyle>
          <a:p>
            <a:endParaRPr/>
          </a:p>
        </p:txBody>
      </p:sp>
      <p:sp>
        <p:nvSpPr>
          <p:cNvPr id="699" name="Google Shape;699;p29"/>
          <p:cNvSpPr txBox="1">
            <a:spLocks noGrp="1"/>
          </p:cNvSpPr>
          <p:nvPr>
            <p:ph type="subTitle" idx="4"/>
          </p:nvPr>
        </p:nvSpPr>
        <p:spPr>
          <a:xfrm>
            <a:off x="6803601" y="3328050"/>
            <a:ext cx="1398300" cy="372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3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endParaRPr/>
          </a:p>
        </p:txBody>
      </p:sp>
      <p:sp>
        <p:nvSpPr>
          <p:cNvPr id="700" name="Google Shape;700;p29"/>
          <p:cNvSpPr txBox="1">
            <a:spLocks noGrp="1"/>
          </p:cNvSpPr>
          <p:nvPr>
            <p:ph type="subTitle" idx="5"/>
          </p:nvPr>
        </p:nvSpPr>
        <p:spPr>
          <a:xfrm>
            <a:off x="6803774" y="2178675"/>
            <a:ext cx="1398300" cy="535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600"/>
              <a:buFont typeface="Assistant"/>
              <a:buNone/>
              <a:defRPr>
                <a:solidFill>
                  <a:schemeClr val="lt2"/>
                </a:solidFill>
                <a:latin typeface="Assistant"/>
                <a:ea typeface="Assistant"/>
                <a:cs typeface="Assistant"/>
                <a:sym typeface="Assistant"/>
              </a:defRPr>
            </a:lvl1pPr>
            <a:lvl2pPr lvl="1"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2pPr>
            <a:lvl3pPr lvl="2"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3pPr>
            <a:lvl4pPr lvl="3"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4pPr>
            <a:lvl5pPr lvl="4"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5pPr>
            <a:lvl6pPr lvl="5"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6pPr>
            <a:lvl7pPr lvl="6"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7pPr>
            <a:lvl8pPr lvl="7"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8pPr>
            <a:lvl9pPr lvl="8"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9pPr>
          </a:lstStyle>
          <a:p>
            <a:endParaRPr/>
          </a:p>
        </p:txBody>
      </p:sp>
      <p:sp>
        <p:nvSpPr>
          <p:cNvPr id="701" name="Google Shape;701;p29"/>
          <p:cNvSpPr txBox="1">
            <a:spLocks noGrp="1"/>
          </p:cNvSpPr>
          <p:nvPr>
            <p:ph type="subTitle" idx="6"/>
          </p:nvPr>
        </p:nvSpPr>
        <p:spPr>
          <a:xfrm>
            <a:off x="6803775" y="1839550"/>
            <a:ext cx="1398300" cy="372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3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endParaRPr/>
          </a:p>
        </p:txBody>
      </p:sp>
      <p:sp>
        <p:nvSpPr>
          <p:cNvPr id="702" name="Google Shape;702;p29"/>
          <p:cNvSpPr txBox="1">
            <a:spLocks noGrp="1"/>
          </p:cNvSpPr>
          <p:nvPr>
            <p:ph type="subTitle" idx="7"/>
          </p:nvPr>
        </p:nvSpPr>
        <p:spPr>
          <a:xfrm>
            <a:off x="4497092" y="3672128"/>
            <a:ext cx="1398300" cy="535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600"/>
              <a:buFont typeface="Assistant"/>
              <a:buNone/>
              <a:defRPr>
                <a:solidFill>
                  <a:schemeClr val="lt2"/>
                </a:solidFill>
                <a:latin typeface="Assistant"/>
                <a:ea typeface="Assistant"/>
                <a:cs typeface="Assistant"/>
                <a:sym typeface="Assistant"/>
              </a:defRPr>
            </a:lvl1pPr>
            <a:lvl2pPr lvl="1"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2pPr>
            <a:lvl3pPr lvl="2"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3pPr>
            <a:lvl4pPr lvl="3"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4pPr>
            <a:lvl5pPr lvl="4"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5pPr>
            <a:lvl6pPr lvl="5"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6pPr>
            <a:lvl7pPr lvl="6"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7pPr>
            <a:lvl8pPr lvl="7"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8pPr>
            <a:lvl9pPr lvl="8"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9pPr>
          </a:lstStyle>
          <a:p>
            <a:endParaRPr/>
          </a:p>
        </p:txBody>
      </p:sp>
      <p:sp>
        <p:nvSpPr>
          <p:cNvPr id="703" name="Google Shape;703;p29"/>
          <p:cNvSpPr txBox="1">
            <a:spLocks noGrp="1"/>
          </p:cNvSpPr>
          <p:nvPr>
            <p:ph type="subTitle" idx="8"/>
          </p:nvPr>
        </p:nvSpPr>
        <p:spPr>
          <a:xfrm>
            <a:off x="4497087" y="3333005"/>
            <a:ext cx="1398300" cy="372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3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endParaRPr/>
          </a:p>
        </p:txBody>
      </p:sp>
      <p:grpSp>
        <p:nvGrpSpPr>
          <p:cNvPr id="704" name="Google Shape;704;p29"/>
          <p:cNvGrpSpPr/>
          <p:nvPr/>
        </p:nvGrpSpPr>
        <p:grpSpPr>
          <a:xfrm>
            <a:off x="96571" y="96625"/>
            <a:ext cx="8950771" cy="4950275"/>
            <a:chOff x="96571" y="96625"/>
            <a:chExt cx="8950771" cy="4950275"/>
          </a:xfrm>
        </p:grpSpPr>
        <p:grpSp>
          <p:nvGrpSpPr>
            <p:cNvPr id="705" name="Google Shape;705;p29"/>
            <p:cNvGrpSpPr/>
            <p:nvPr/>
          </p:nvGrpSpPr>
          <p:grpSpPr>
            <a:xfrm>
              <a:off x="96596" y="96625"/>
              <a:ext cx="927854" cy="927807"/>
              <a:chOff x="96596" y="96625"/>
              <a:chExt cx="927854" cy="927807"/>
            </a:xfrm>
          </p:grpSpPr>
          <p:sp>
            <p:nvSpPr>
              <p:cNvPr id="706" name="Google Shape;706;p29"/>
              <p:cNvSpPr/>
              <p:nvPr/>
            </p:nvSpPr>
            <p:spPr>
              <a:xfrm>
                <a:off x="357250" y="96625"/>
                <a:ext cx="6672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9"/>
              <p:cNvSpPr/>
              <p:nvPr/>
            </p:nvSpPr>
            <p:spPr>
              <a:xfrm flipH="1">
                <a:off x="226234" y="96633"/>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9"/>
              <p:cNvSpPr/>
              <p:nvPr/>
            </p:nvSpPr>
            <p:spPr>
              <a:xfrm flipH="1">
                <a:off x="96596" y="227096"/>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9"/>
              <p:cNvSpPr/>
              <p:nvPr/>
            </p:nvSpPr>
            <p:spPr>
              <a:xfrm rot="-5400000">
                <a:off x="-220745" y="681232"/>
                <a:ext cx="660600" cy="2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29"/>
            <p:cNvGrpSpPr/>
            <p:nvPr/>
          </p:nvGrpSpPr>
          <p:grpSpPr>
            <a:xfrm>
              <a:off x="8118751" y="96625"/>
              <a:ext cx="928591" cy="927807"/>
              <a:chOff x="8118751" y="96625"/>
              <a:chExt cx="928591" cy="927807"/>
            </a:xfrm>
          </p:grpSpPr>
          <p:sp>
            <p:nvSpPr>
              <p:cNvPr id="711" name="Google Shape;711;p29"/>
              <p:cNvSpPr/>
              <p:nvPr/>
            </p:nvSpPr>
            <p:spPr>
              <a:xfrm>
                <a:off x="8118751" y="96625"/>
                <a:ext cx="6678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9"/>
              <p:cNvSpPr/>
              <p:nvPr/>
            </p:nvSpPr>
            <p:spPr>
              <a:xfrm>
                <a:off x="8761703" y="96633"/>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9"/>
              <p:cNvSpPr/>
              <p:nvPr/>
            </p:nvSpPr>
            <p:spPr>
              <a:xfrm>
                <a:off x="8891342" y="227096"/>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9"/>
              <p:cNvSpPr/>
              <p:nvPr/>
            </p:nvSpPr>
            <p:spPr>
              <a:xfrm rot="5400000" flipH="1">
                <a:off x="8704082" y="681232"/>
                <a:ext cx="660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29"/>
            <p:cNvGrpSpPr/>
            <p:nvPr/>
          </p:nvGrpSpPr>
          <p:grpSpPr>
            <a:xfrm>
              <a:off x="8119851" y="4119100"/>
              <a:ext cx="927491" cy="927800"/>
              <a:chOff x="8119851" y="4119100"/>
              <a:chExt cx="927491" cy="927800"/>
            </a:xfrm>
          </p:grpSpPr>
          <p:sp>
            <p:nvSpPr>
              <p:cNvPr id="716" name="Google Shape;716;p29"/>
              <p:cNvSpPr/>
              <p:nvPr/>
            </p:nvSpPr>
            <p:spPr>
              <a:xfrm rot="10800000" flipH="1">
                <a:off x="8119851" y="5021100"/>
                <a:ext cx="666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9"/>
              <p:cNvSpPr/>
              <p:nvPr/>
            </p:nvSpPr>
            <p:spPr>
              <a:xfrm rot="10800000" flipH="1">
                <a:off x="8761703" y="4890899"/>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9"/>
              <p:cNvSpPr/>
              <p:nvPr/>
            </p:nvSpPr>
            <p:spPr>
              <a:xfrm rot="10800000" flipH="1">
                <a:off x="8891342" y="4760436"/>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9"/>
              <p:cNvSpPr/>
              <p:nvPr/>
            </p:nvSpPr>
            <p:spPr>
              <a:xfrm rot="5400000">
                <a:off x="8704082" y="4436500"/>
                <a:ext cx="660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29"/>
            <p:cNvGrpSpPr/>
            <p:nvPr/>
          </p:nvGrpSpPr>
          <p:grpSpPr>
            <a:xfrm>
              <a:off x="96571" y="4119050"/>
              <a:ext cx="928454" cy="927800"/>
              <a:chOff x="96571" y="4119050"/>
              <a:chExt cx="928454" cy="927800"/>
            </a:xfrm>
          </p:grpSpPr>
          <p:sp>
            <p:nvSpPr>
              <p:cNvPr id="721" name="Google Shape;721;p29"/>
              <p:cNvSpPr/>
              <p:nvPr/>
            </p:nvSpPr>
            <p:spPr>
              <a:xfrm rot="10800000" flipH="1">
                <a:off x="357225" y="5021050"/>
                <a:ext cx="6678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9"/>
              <p:cNvSpPr/>
              <p:nvPr/>
            </p:nvSpPr>
            <p:spPr>
              <a:xfrm rot="10800000">
                <a:off x="226209" y="4890849"/>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9"/>
              <p:cNvSpPr/>
              <p:nvPr/>
            </p:nvSpPr>
            <p:spPr>
              <a:xfrm rot="10800000">
                <a:off x="96571" y="4760386"/>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9"/>
              <p:cNvSpPr/>
              <p:nvPr/>
            </p:nvSpPr>
            <p:spPr>
              <a:xfrm rot="-5400000" flipH="1">
                <a:off x="-220770" y="4436450"/>
                <a:ext cx="660600" cy="2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pic>
        <p:nvPicPr>
          <p:cNvPr id="41" name="Google Shape;41;p3"/>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42" name="Google Shape;42;p3"/>
          <p:cNvSpPr txBox="1">
            <a:spLocks noGrp="1"/>
          </p:cNvSpPr>
          <p:nvPr>
            <p:ph type="title"/>
          </p:nvPr>
        </p:nvSpPr>
        <p:spPr>
          <a:xfrm>
            <a:off x="1783350" y="2968138"/>
            <a:ext cx="5577300" cy="689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endParaRPr/>
          </a:p>
        </p:txBody>
      </p:sp>
      <p:sp>
        <p:nvSpPr>
          <p:cNvPr id="43" name="Google Shape;43;p3"/>
          <p:cNvSpPr txBox="1">
            <a:spLocks noGrp="1"/>
          </p:cNvSpPr>
          <p:nvPr>
            <p:ph type="title" idx="2" hasCustomPrompt="1"/>
          </p:nvPr>
        </p:nvSpPr>
        <p:spPr>
          <a:xfrm>
            <a:off x="3697650" y="1525200"/>
            <a:ext cx="1748700" cy="6966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4800">
                <a:solidFill>
                  <a:schemeClr val="accent3"/>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44" name="Google Shape;44;p3"/>
          <p:cNvSpPr txBox="1">
            <a:spLocks noGrp="1"/>
          </p:cNvSpPr>
          <p:nvPr>
            <p:ph type="subTitle" idx="1"/>
          </p:nvPr>
        </p:nvSpPr>
        <p:spPr>
          <a:xfrm>
            <a:off x="2961300" y="3763300"/>
            <a:ext cx="32214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600"/>
              <a:buNone/>
              <a:defRPr sz="1600">
                <a:solidFill>
                  <a:schemeClr val="dk1"/>
                </a:solidFill>
                <a:latin typeface="Assistant"/>
                <a:ea typeface="Assistant"/>
                <a:cs typeface="Assistant"/>
                <a:sym typeface="Assistant"/>
              </a:defRPr>
            </a:lvl1pPr>
            <a:lvl2pPr lvl="1" algn="ctr" rtl="0">
              <a:lnSpc>
                <a:spcPct val="100000"/>
              </a:lnSpc>
              <a:spcBef>
                <a:spcPts val="0"/>
              </a:spcBef>
              <a:spcAft>
                <a:spcPts val="0"/>
              </a:spcAft>
              <a:buClr>
                <a:schemeClr val="lt2"/>
              </a:buClr>
              <a:buSzPts val="1600"/>
              <a:buNone/>
              <a:defRPr sz="1600">
                <a:solidFill>
                  <a:schemeClr val="lt2"/>
                </a:solidFill>
              </a:defRPr>
            </a:lvl2pPr>
            <a:lvl3pPr lvl="2" algn="ctr" rtl="0">
              <a:lnSpc>
                <a:spcPct val="100000"/>
              </a:lnSpc>
              <a:spcBef>
                <a:spcPts val="0"/>
              </a:spcBef>
              <a:spcAft>
                <a:spcPts val="0"/>
              </a:spcAft>
              <a:buClr>
                <a:schemeClr val="lt2"/>
              </a:buClr>
              <a:buSzPts val="1600"/>
              <a:buNone/>
              <a:defRPr sz="1600">
                <a:solidFill>
                  <a:schemeClr val="lt2"/>
                </a:solidFill>
              </a:defRPr>
            </a:lvl3pPr>
            <a:lvl4pPr lvl="3" algn="ctr" rtl="0">
              <a:lnSpc>
                <a:spcPct val="100000"/>
              </a:lnSpc>
              <a:spcBef>
                <a:spcPts val="0"/>
              </a:spcBef>
              <a:spcAft>
                <a:spcPts val="0"/>
              </a:spcAft>
              <a:buClr>
                <a:schemeClr val="lt2"/>
              </a:buClr>
              <a:buSzPts val="1600"/>
              <a:buNone/>
              <a:defRPr sz="1600">
                <a:solidFill>
                  <a:schemeClr val="lt2"/>
                </a:solidFill>
              </a:defRPr>
            </a:lvl4pPr>
            <a:lvl5pPr lvl="4" algn="ctr" rtl="0">
              <a:lnSpc>
                <a:spcPct val="100000"/>
              </a:lnSpc>
              <a:spcBef>
                <a:spcPts val="0"/>
              </a:spcBef>
              <a:spcAft>
                <a:spcPts val="0"/>
              </a:spcAft>
              <a:buClr>
                <a:schemeClr val="lt2"/>
              </a:buClr>
              <a:buSzPts val="1600"/>
              <a:buNone/>
              <a:defRPr sz="1600">
                <a:solidFill>
                  <a:schemeClr val="lt2"/>
                </a:solidFill>
              </a:defRPr>
            </a:lvl5pPr>
            <a:lvl6pPr lvl="5" algn="ctr" rtl="0">
              <a:lnSpc>
                <a:spcPct val="100000"/>
              </a:lnSpc>
              <a:spcBef>
                <a:spcPts val="0"/>
              </a:spcBef>
              <a:spcAft>
                <a:spcPts val="0"/>
              </a:spcAft>
              <a:buClr>
                <a:schemeClr val="lt2"/>
              </a:buClr>
              <a:buSzPts val="1600"/>
              <a:buNone/>
              <a:defRPr sz="1600">
                <a:solidFill>
                  <a:schemeClr val="lt2"/>
                </a:solidFill>
              </a:defRPr>
            </a:lvl6pPr>
            <a:lvl7pPr lvl="6" algn="ctr" rtl="0">
              <a:lnSpc>
                <a:spcPct val="100000"/>
              </a:lnSpc>
              <a:spcBef>
                <a:spcPts val="0"/>
              </a:spcBef>
              <a:spcAft>
                <a:spcPts val="0"/>
              </a:spcAft>
              <a:buClr>
                <a:schemeClr val="lt2"/>
              </a:buClr>
              <a:buSzPts val="1600"/>
              <a:buNone/>
              <a:defRPr sz="1600">
                <a:solidFill>
                  <a:schemeClr val="lt2"/>
                </a:solidFill>
              </a:defRPr>
            </a:lvl7pPr>
            <a:lvl8pPr lvl="7" algn="ctr" rtl="0">
              <a:lnSpc>
                <a:spcPct val="100000"/>
              </a:lnSpc>
              <a:spcBef>
                <a:spcPts val="0"/>
              </a:spcBef>
              <a:spcAft>
                <a:spcPts val="0"/>
              </a:spcAft>
              <a:buClr>
                <a:schemeClr val="lt2"/>
              </a:buClr>
              <a:buSzPts val="1600"/>
              <a:buNone/>
              <a:defRPr sz="1600">
                <a:solidFill>
                  <a:schemeClr val="lt2"/>
                </a:solidFill>
              </a:defRPr>
            </a:lvl8pPr>
            <a:lvl9pPr lvl="8" algn="ctr"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45" name="Google Shape;45;p3"/>
          <p:cNvSpPr/>
          <p:nvPr/>
        </p:nvSpPr>
        <p:spPr>
          <a:xfrm>
            <a:off x="6425386" y="89350"/>
            <a:ext cx="2642423" cy="4977878"/>
          </a:xfrm>
          <a:custGeom>
            <a:avLst/>
            <a:gdLst/>
            <a:ahLst/>
            <a:cxnLst/>
            <a:rect l="l" t="t" r="r" b="b"/>
            <a:pathLst>
              <a:path w="88948" h="167563" extrusionOk="0">
                <a:moveTo>
                  <a:pt x="77572" y="1066"/>
                </a:moveTo>
                <a:lnTo>
                  <a:pt x="77572" y="5150"/>
                </a:lnTo>
                <a:lnTo>
                  <a:pt x="72419" y="5150"/>
                </a:lnTo>
                <a:lnTo>
                  <a:pt x="72419" y="16193"/>
                </a:lnTo>
                <a:lnTo>
                  <a:pt x="66378" y="16193"/>
                </a:lnTo>
                <a:lnTo>
                  <a:pt x="66378" y="12900"/>
                </a:lnTo>
                <a:lnTo>
                  <a:pt x="69639" y="12900"/>
                </a:lnTo>
                <a:lnTo>
                  <a:pt x="69639" y="5304"/>
                </a:lnTo>
                <a:lnTo>
                  <a:pt x="10534" y="5304"/>
                </a:lnTo>
                <a:lnTo>
                  <a:pt x="10534" y="6373"/>
                </a:lnTo>
                <a:lnTo>
                  <a:pt x="62048" y="6373"/>
                </a:lnTo>
                <a:lnTo>
                  <a:pt x="62048" y="9671"/>
                </a:lnTo>
                <a:lnTo>
                  <a:pt x="58787" y="9671"/>
                </a:lnTo>
                <a:lnTo>
                  <a:pt x="58787" y="17263"/>
                </a:lnTo>
                <a:lnTo>
                  <a:pt x="62113" y="17263"/>
                </a:lnTo>
                <a:lnTo>
                  <a:pt x="62113" y="27569"/>
                </a:lnTo>
                <a:lnTo>
                  <a:pt x="67266" y="27569"/>
                </a:lnTo>
                <a:lnTo>
                  <a:pt x="67266" y="31676"/>
                </a:lnTo>
                <a:lnTo>
                  <a:pt x="76048" y="31676"/>
                </a:lnTo>
                <a:lnTo>
                  <a:pt x="76048" y="38693"/>
                </a:lnTo>
                <a:lnTo>
                  <a:pt x="82664" y="38693"/>
                </a:lnTo>
                <a:lnTo>
                  <a:pt x="82664" y="73496"/>
                </a:lnTo>
                <a:lnTo>
                  <a:pt x="83555" y="73496"/>
                </a:lnTo>
                <a:lnTo>
                  <a:pt x="83555" y="38693"/>
                </a:lnTo>
                <a:lnTo>
                  <a:pt x="83644" y="38693"/>
                </a:lnTo>
                <a:lnTo>
                  <a:pt x="83644" y="31101"/>
                </a:lnTo>
                <a:lnTo>
                  <a:pt x="78641" y="31101"/>
                </a:lnTo>
                <a:lnTo>
                  <a:pt x="78641" y="20301"/>
                </a:lnTo>
                <a:lnTo>
                  <a:pt x="73488" y="20301"/>
                </a:lnTo>
                <a:lnTo>
                  <a:pt x="73488" y="16525"/>
                </a:lnTo>
                <a:lnTo>
                  <a:pt x="83794" y="16525"/>
                </a:lnTo>
                <a:lnTo>
                  <a:pt x="83794" y="11372"/>
                </a:lnTo>
                <a:lnTo>
                  <a:pt x="87878" y="11372"/>
                </a:lnTo>
                <a:lnTo>
                  <a:pt x="87878" y="89024"/>
                </a:lnTo>
                <a:lnTo>
                  <a:pt x="88947" y="89024"/>
                </a:lnTo>
                <a:lnTo>
                  <a:pt x="88947" y="1"/>
                </a:lnTo>
                <a:lnTo>
                  <a:pt x="1" y="1"/>
                </a:lnTo>
                <a:lnTo>
                  <a:pt x="1" y="1066"/>
                </a:lnTo>
                <a:close/>
                <a:moveTo>
                  <a:pt x="77118" y="32171"/>
                </a:moveTo>
                <a:lnTo>
                  <a:pt x="82575" y="32171"/>
                </a:lnTo>
                <a:lnTo>
                  <a:pt x="82575" y="37623"/>
                </a:lnTo>
                <a:lnTo>
                  <a:pt x="77118" y="37623"/>
                </a:lnTo>
                <a:close/>
                <a:moveTo>
                  <a:pt x="68335" y="27569"/>
                </a:moveTo>
                <a:lnTo>
                  <a:pt x="73488" y="27569"/>
                </a:lnTo>
                <a:lnTo>
                  <a:pt x="73488" y="21370"/>
                </a:lnTo>
                <a:lnTo>
                  <a:pt x="77572" y="21370"/>
                </a:lnTo>
                <a:lnTo>
                  <a:pt x="77572" y="30607"/>
                </a:lnTo>
                <a:lnTo>
                  <a:pt x="68335" y="30607"/>
                </a:lnTo>
                <a:close/>
                <a:moveTo>
                  <a:pt x="68335" y="21366"/>
                </a:moveTo>
                <a:lnTo>
                  <a:pt x="72419" y="21366"/>
                </a:lnTo>
                <a:lnTo>
                  <a:pt x="72419" y="26499"/>
                </a:lnTo>
                <a:lnTo>
                  <a:pt x="68335" y="26499"/>
                </a:lnTo>
                <a:close/>
                <a:moveTo>
                  <a:pt x="66378" y="11830"/>
                </a:moveTo>
                <a:lnTo>
                  <a:pt x="66378" y="9671"/>
                </a:lnTo>
                <a:lnTo>
                  <a:pt x="63113" y="9671"/>
                </a:lnTo>
                <a:lnTo>
                  <a:pt x="63113" y="6373"/>
                </a:lnTo>
                <a:lnTo>
                  <a:pt x="68570" y="6373"/>
                </a:lnTo>
                <a:lnTo>
                  <a:pt x="68570" y="11830"/>
                </a:lnTo>
                <a:close/>
                <a:moveTo>
                  <a:pt x="65309" y="10736"/>
                </a:moveTo>
                <a:lnTo>
                  <a:pt x="65309" y="11830"/>
                </a:lnTo>
                <a:lnTo>
                  <a:pt x="63113" y="11830"/>
                </a:lnTo>
                <a:lnTo>
                  <a:pt x="63113" y="10736"/>
                </a:lnTo>
                <a:close/>
                <a:moveTo>
                  <a:pt x="65309" y="16193"/>
                </a:moveTo>
                <a:lnTo>
                  <a:pt x="59856" y="16193"/>
                </a:lnTo>
                <a:lnTo>
                  <a:pt x="59856" y="10736"/>
                </a:lnTo>
                <a:lnTo>
                  <a:pt x="62048" y="10736"/>
                </a:lnTo>
                <a:lnTo>
                  <a:pt x="62048" y="12895"/>
                </a:lnTo>
                <a:lnTo>
                  <a:pt x="65313" y="12895"/>
                </a:lnTo>
                <a:close/>
                <a:moveTo>
                  <a:pt x="66378" y="17263"/>
                </a:moveTo>
                <a:lnTo>
                  <a:pt x="72419" y="17263"/>
                </a:lnTo>
                <a:lnTo>
                  <a:pt x="72419" y="20301"/>
                </a:lnTo>
                <a:lnTo>
                  <a:pt x="67266" y="20301"/>
                </a:lnTo>
                <a:lnTo>
                  <a:pt x="67266" y="26499"/>
                </a:lnTo>
                <a:lnTo>
                  <a:pt x="63178" y="26499"/>
                </a:lnTo>
                <a:lnTo>
                  <a:pt x="63178" y="17263"/>
                </a:lnTo>
                <a:close/>
                <a:moveTo>
                  <a:pt x="77572" y="6219"/>
                </a:moveTo>
                <a:lnTo>
                  <a:pt x="77572" y="11372"/>
                </a:lnTo>
                <a:lnTo>
                  <a:pt x="82725" y="11372"/>
                </a:lnTo>
                <a:lnTo>
                  <a:pt x="82725" y="15456"/>
                </a:lnTo>
                <a:lnTo>
                  <a:pt x="73488" y="15456"/>
                </a:lnTo>
                <a:lnTo>
                  <a:pt x="73488" y="6219"/>
                </a:lnTo>
                <a:close/>
                <a:moveTo>
                  <a:pt x="78641" y="10307"/>
                </a:moveTo>
                <a:lnTo>
                  <a:pt x="78641" y="6219"/>
                </a:lnTo>
                <a:lnTo>
                  <a:pt x="82729" y="6219"/>
                </a:lnTo>
                <a:lnTo>
                  <a:pt x="82729" y="10307"/>
                </a:lnTo>
                <a:close/>
                <a:moveTo>
                  <a:pt x="78641" y="5150"/>
                </a:moveTo>
                <a:lnTo>
                  <a:pt x="78641" y="1066"/>
                </a:lnTo>
                <a:lnTo>
                  <a:pt x="87882" y="1066"/>
                </a:lnTo>
                <a:lnTo>
                  <a:pt x="87882" y="10307"/>
                </a:lnTo>
                <a:lnTo>
                  <a:pt x="83794" y="10307"/>
                </a:lnTo>
                <a:lnTo>
                  <a:pt x="83794" y="5150"/>
                </a:lnTo>
                <a:close/>
                <a:moveTo>
                  <a:pt x="1" y="166493"/>
                </a:moveTo>
                <a:lnTo>
                  <a:pt x="1" y="167563"/>
                </a:lnTo>
                <a:lnTo>
                  <a:pt x="88947" y="167563"/>
                </a:lnTo>
                <a:lnTo>
                  <a:pt x="88947" y="78540"/>
                </a:lnTo>
                <a:lnTo>
                  <a:pt x="87878" y="78540"/>
                </a:lnTo>
                <a:lnTo>
                  <a:pt x="87878" y="156187"/>
                </a:lnTo>
                <a:lnTo>
                  <a:pt x="83794" y="156187"/>
                </a:lnTo>
                <a:lnTo>
                  <a:pt x="83794" y="151038"/>
                </a:lnTo>
                <a:lnTo>
                  <a:pt x="73488" y="151038"/>
                </a:lnTo>
                <a:lnTo>
                  <a:pt x="73488" y="147263"/>
                </a:lnTo>
                <a:lnTo>
                  <a:pt x="78641" y="147263"/>
                </a:lnTo>
                <a:lnTo>
                  <a:pt x="78641" y="136462"/>
                </a:lnTo>
                <a:lnTo>
                  <a:pt x="83640" y="136462"/>
                </a:lnTo>
                <a:lnTo>
                  <a:pt x="83640" y="128871"/>
                </a:lnTo>
                <a:lnTo>
                  <a:pt x="83555" y="128871"/>
                </a:lnTo>
                <a:lnTo>
                  <a:pt x="83555" y="94068"/>
                </a:lnTo>
                <a:lnTo>
                  <a:pt x="82668" y="94068"/>
                </a:lnTo>
                <a:lnTo>
                  <a:pt x="82668" y="128871"/>
                </a:lnTo>
                <a:lnTo>
                  <a:pt x="76048" y="128871"/>
                </a:lnTo>
                <a:lnTo>
                  <a:pt x="76048" y="135887"/>
                </a:lnTo>
                <a:lnTo>
                  <a:pt x="67266" y="135887"/>
                </a:lnTo>
                <a:lnTo>
                  <a:pt x="67266" y="139991"/>
                </a:lnTo>
                <a:lnTo>
                  <a:pt x="62113" y="139991"/>
                </a:lnTo>
                <a:lnTo>
                  <a:pt x="62113" y="150301"/>
                </a:lnTo>
                <a:lnTo>
                  <a:pt x="58787" y="150301"/>
                </a:lnTo>
                <a:lnTo>
                  <a:pt x="58787" y="157893"/>
                </a:lnTo>
                <a:lnTo>
                  <a:pt x="62048" y="157893"/>
                </a:lnTo>
                <a:lnTo>
                  <a:pt x="62048" y="161186"/>
                </a:lnTo>
                <a:lnTo>
                  <a:pt x="10534" y="161186"/>
                </a:lnTo>
                <a:lnTo>
                  <a:pt x="10534" y="162256"/>
                </a:lnTo>
                <a:lnTo>
                  <a:pt x="69639" y="162256"/>
                </a:lnTo>
                <a:lnTo>
                  <a:pt x="69639" y="154664"/>
                </a:lnTo>
                <a:lnTo>
                  <a:pt x="66378" y="154664"/>
                </a:lnTo>
                <a:lnTo>
                  <a:pt x="66378" y="151366"/>
                </a:lnTo>
                <a:lnTo>
                  <a:pt x="72419" y="151366"/>
                </a:lnTo>
                <a:lnTo>
                  <a:pt x="72419" y="162414"/>
                </a:lnTo>
                <a:lnTo>
                  <a:pt x="77572" y="162414"/>
                </a:lnTo>
                <a:lnTo>
                  <a:pt x="77572" y="166493"/>
                </a:lnTo>
                <a:close/>
                <a:moveTo>
                  <a:pt x="77118" y="129940"/>
                </a:moveTo>
                <a:lnTo>
                  <a:pt x="82575" y="129940"/>
                </a:lnTo>
                <a:lnTo>
                  <a:pt x="82575" y="135393"/>
                </a:lnTo>
                <a:lnTo>
                  <a:pt x="77118" y="135393"/>
                </a:lnTo>
                <a:close/>
                <a:moveTo>
                  <a:pt x="68335" y="136957"/>
                </a:moveTo>
                <a:lnTo>
                  <a:pt x="77572" y="136957"/>
                </a:lnTo>
                <a:lnTo>
                  <a:pt x="77572" y="146193"/>
                </a:lnTo>
                <a:lnTo>
                  <a:pt x="73488" y="146193"/>
                </a:lnTo>
                <a:lnTo>
                  <a:pt x="73488" y="139991"/>
                </a:lnTo>
                <a:lnTo>
                  <a:pt x="68335" y="139991"/>
                </a:lnTo>
                <a:close/>
                <a:moveTo>
                  <a:pt x="68335" y="141064"/>
                </a:moveTo>
                <a:lnTo>
                  <a:pt x="72419" y="141064"/>
                </a:lnTo>
                <a:lnTo>
                  <a:pt x="72419" y="146193"/>
                </a:lnTo>
                <a:lnTo>
                  <a:pt x="68335" y="146193"/>
                </a:lnTo>
                <a:close/>
                <a:moveTo>
                  <a:pt x="68570" y="155734"/>
                </a:moveTo>
                <a:lnTo>
                  <a:pt x="68570" y="161190"/>
                </a:lnTo>
                <a:lnTo>
                  <a:pt x="63113" y="161190"/>
                </a:lnTo>
                <a:lnTo>
                  <a:pt x="63113" y="157893"/>
                </a:lnTo>
                <a:lnTo>
                  <a:pt x="66378" y="157893"/>
                </a:lnTo>
                <a:lnTo>
                  <a:pt x="66378" y="155734"/>
                </a:lnTo>
                <a:close/>
                <a:moveTo>
                  <a:pt x="63113" y="156827"/>
                </a:moveTo>
                <a:lnTo>
                  <a:pt x="63113" y="155734"/>
                </a:lnTo>
                <a:lnTo>
                  <a:pt x="65309" y="155734"/>
                </a:lnTo>
                <a:lnTo>
                  <a:pt x="65309" y="156827"/>
                </a:lnTo>
                <a:close/>
                <a:moveTo>
                  <a:pt x="65309" y="154664"/>
                </a:moveTo>
                <a:lnTo>
                  <a:pt x="62048" y="154664"/>
                </a:lnTo>
                <a:lnTo>
                  <a:pt x="62048" y="156827"/>
                </a:lnTo>
                <a:lnTo>
                  <a:pt x="59856" y="156827"/>
                </a:lnTo>
                <a:lnTo>
                  <a:pt x="59856" y="151366"/>
                </a:lnTo>
                <a:lnTo>
                  <a:pt x="65313" y="151366"/>
                </a:lnTo>
                <a:close/>
                <a:moveTo>
                  <a:pt x="63182" y="150301"/>
                </a:moveTo>
                <a:lnTo>
                  <a:pt x="63182" y="141060"/>
                </a:lnTo>
                <a:lnTo>
                  <a:pt x="67270" y="141060"/>
                </a:lnTo>
                <a:lnTo>
                  <a:pt x="67270" y="147263"/>
                </a:lnTo>
                <a:lnTo>
                  <a:pt x="72423" y="147263"/>
                </a:lnTo>
                <a:lnTo>
                  <a:pt x="72423" y="150301"/>
                </a:lnTo>
                <a:lnTo>
                  <a:pt x="63182" y="150301"/>
                </a:lnTo>
                <a:close/>
                <a:moveTo>
                  <a:pt x="73488" y="161344"/>
                </a:moveTo>
                <a:lnTo>
                  <a:pt x="73488" y="152104"/>
                </a:lnTo>
                <a:lnTo>
                  <a:pt x="82729" y="152104"/>
                </a:lnTo>
                <a:lnTo>
                  <a:pt x="82729" y="156187"/>
                </a:lnTo>
                <a:lnTo>
                  <a:pt x="77572" y="156187"/>
                </a:lnTo>
                <a:lnTo>
                  <a:pt x="77572" y="161344"/>
                </a:lnTo>
                <a:close/>
                <a:moveTo>
                  <a:pt x="82729" y="157257"/>
                </a:moveTo>
                <a:lnTo>
                  <a:pt x="82729" y="161344"/>
                </a:lnTo>
                <a:lnTo>
                  <a:pt x="78641" y="161344"/>
                </a:lnTo>
                <a:lnTo>
                  <a:pt x="78641" y="157257"/>
                </a:lnTo>
                <a:close/>
                <a:moveTo>
                  <a:pt x="83798" y="162414"/>
                </a:moveTo>
                <a:lnTo>
                  <a:pt x="83798" y="157257"/>
                </a:lnTo>
                <a:lnTo>
                  <a:pt x="87882" y="157257"/>
                </a:lnTo>
                <a:lnTo>
                  <a:pt x="87882" y="166493"/>
                </a:lnTo>
                <a:lnTo>
                  <a:pt x="78641" y="166493"/>
                </a:lnTo>
                <a:lnTo>
                  <a:pt x="78641" y="162414"/>
                </a:lnTo>
                <a:close/>
              </a:path>
            </a:pathLst>
          </a:cu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76212" y="76214"/>
            <a:ext cx="2642393" cy="4977997"/>
          </a:xfrm>
          <a:custGeom>
            <a:avLst/>
            <a:gdLst/>
            <a:ahLst/>
            <a:cxnLst/>
            <a:rect l="l" t="t" r="r" b="b"/>
            <a:pathLst>
              <a:path w="88947" h="167567" extrusionOk="0">
                <a:moveTo>
                  <a:pt x="88946" y="1069"/>
                </a:moveTo>
                <a:lnTo>
                  <a:pt x="88946" y="0"/>
                </a:lnTo>
                <a:lnTo>
                  <a:pt x="0" y="0"/>
                </a:lnTo>
                <a:lnTo>
                  <a:pt x="0" y="89023"/>
                </a:lnTo>
                <a:lnTo>
                  <a:pt x="1069" y="89023"/>
                </a:lnTo>
                <a:lnTo>
                  <a:pt x="1069" y="11376"/>
                </a:lnTo>
                <a:lnTo>
                  <a:pt x="5153" y="11376"/>
                </a:lnTo>
                <a:lnTo>
                  <a:pt x="5153" y="16524"/>
                </a:lnTo>
                <a:lnTo>
                  <a:pt x="15459" y="16524"/>
                </a:lnTo>
                <a:lnTo>
                  <a:pt x="15459" y="20300"/>
                </a:lnTo>
                <a:lnTo>
                  <a:pt x="10306" y="20300"/>
                </a:lnTo>
                <a:lnTo>
                  <a:pt x="10306" y="31100"/>
                </a:lnTo>
                <a:lnTo>
                  <a:pt x="5307" y="31100"/>
                </a:lnTo>
                <a:lnTo>
                  <a:pt x="5307" y="38696"/>
                </a:lnTo>
                <a:lnTo>
                  <a:pt x="5396" y="38696"/>
                </a:lnTo>
                <a:lnTo>
                  <a:pt x="5396" y="73495"/>
                </a:lnTo>
                <a:lnTo>
                  <a:pt x="6283" y="73495"/>
                </a:lnTo>
                <a:lnTo>
                  <a:pt x="6283" y="38696"/>
                </a:lnTo>
                <a:lnTo>
                  <a:pt x="12899" y="38696"/>
                </a:lnTo>
                <a:lnTo>
                  <a:pt x="12899" y="31676"/>
                </a:lnTo>
                <a:lnTo>
                  <a:pt x="21682" y="31676"/>
                </a:lnTo>
                <a:lnTo>
                  <a:pt x="21682" y="27572"/>
                </a:lnTo>
                <a:lnTo>
                  <a:pt x="26835" y="27572"/>
                </a:lnTo>
                <a:lnTo>
                  <a:pt x="26835" y="17262"/>
                </a:lnTo>
                <a:lnTo>
                  <a:pt x="30165" y="17262"/>
                </a:lnTo>
                <a:lnTo>
                  <a:pt x="30165" y="9674"/>
                </a:lnTo>
                <a:lnTo>
                  <a:pt x="26899" y="9674"/>
                </a:lnTo>
                <a:lnTo>
                  <a:pt x="26899" y="6372"/>
                </a:lnTo>
                <a:lnTo>
                  <a:pt x="78414" y="6372"/>
                </a:lnTo>
                <a:lnTo>
                  <a:pt x="78414" y="5307"/>
                </a:lnTo>
                <a:lnTo>
                  <a:pt x="19308" y="5307"/>
                </a:lnTo>
                <a:lnTo>
                  <a:pt x="19308" y="12899"/>
                </a:lnTo>
                <a:lnTo>
                  <a:pt x="22569" y="12899"/>
                </a:lnTo>
                <a:lnTo>
                  <a:pt x="22569" y="16196"/>
                </a:lnTo>
                <a:lnTo>
                  <a:pt x="16529" y="16196"/>
                </a:lnTo>
                <a:lnTo>
                  <a:pt x="16529" y="5153"/>
                </a:lnTo>
                <a:lnTo>
                  <a:pt x="11376" y="5153"/>
                </a:lnTo>
                <a:lnTo>
                  <a:pt x="11376" y="1069"/>
                </a:lnTo>
                <a:close/>
                <a:moveTo>
                  <a:pt x="11829" y="37627"/>
                </a:moveTo>
                <a:lnTo>
                  <a:pt x="6372" y="37627"/>
                </a:lnTo>
                <a:lnTo>
                  <a:pt x="6372" y="32170"/>
                </a:lnTo>
                <a:lnTo>
                  <a:pt x="11829" y="32170"/>
                </a:lnTo>
                <a:close/>
                <a:moveTo>
                  <a:pt x="20612" y="30606"/>
                </a:moveTo>
                <a:lnTo>
                  <a:pt x="11376" y="30606"/>
                </a:lnTo>
                <a:lnTo>
                  <a:pt x="11376" y="21370"/>
                </a:lnTo>
                <a:lnTo>
                  <a:pt x="15459" y="21370"/>
                </a:lnTo>
                <a:lnTo>
                  <a:pt x="15459" y="27572"/>
                </a:lnTo>
                <a:lnTo>
                  <a:pt x="20612" y="27572"/>
                </a:lnTo>
                <a:close/>
                <a:moveTo>
                  <a:pt x="20612" y="26498"/>
                </a:moveTo>
                <a:lnTo>
                  <a:pt x="16529" y="26498"/>
                </a:lnTo>
                <a:lnTo>
                  <a:pt x="16529" y="21370"/>
                </a:lnTo>
                <a:lnTo>
                  <a:pt x="20612" y="21370"/>
                </a:lnTo>
                <a:close/>
                <a:moveTo>
                  <a:pt x="20377" y="11829"/>
                </a:moveTo>
                <a:lnTo>
                  <a:pt x="20377" y="6372"/>
                </a:lnTo>
                <a:lnTo>
                  <a:pt x="25834" y="6372"/>
                </a:lnTo>
                <a:lnTo>
                  <a:pt x="25834" y="9674"/>
                </a:lnTo>
                <a:lnTo>
                  <a:pt x="22569" y="9674"/>
                </a:lnTo>
                <a:lnTo>
                  <a:pt x="22569" y="11833"/>
                </a:lnTo>
                <a:close/>
                <a:moveTo>
                  <a:pt x="25834" y="10735"/>
                </a:moveTo>
                <a:lnTo>
                  <a:pt x="25834" y="11829"/>
                </a:lnTo>
                <a:lnTo>
                  <a:pt x="23638" y="11829"/>
                </a:lnTo>
                <a:lnTo>
                  <a:pt x="23638" y="10739"/>
                </a:lnTo>
                <a:close/>
                <a:moveTo>
                  <a:pt x="23638" y="12899"/>
                </a:moveTo>
                <a:lnTo>
                  <a:pt x="26899" y="12899"/>
                </a:lnTo>
                <a:lnTo>
                  <a:pt x="26899" y="10739"/>
                </a:lnTo>
                <a:lnTo>
                  <a:pt x="29095" y="10739"/>
                </a:lnTo>
                <a:lnTo>
                  <a:pt x="29095" y="16196"/>
                </a:lnTo>
                <a:lnTo>
                  <a:pt x="23638" y="16196"/>
                </a:lnTo>
                <a:close/>
                <a:moveTo>
                  <a:pt x="25765" y="17262"/>
                </a:moveTo>
                <a:lnTo>
                  <a:pt x="25765" y="26502"/>
                </a:lnTo>
                <a:lnTo>
                  <a:pt x="21682" y="26502"/>
                </a:lnTo>
                <a:lnTo>
                  <a:pt x="21682" y="20300"/>
                </a:lnTo>
                <a:lnTo>
                  <a:pt x="16529" y="20300"/>
                </a:lnTo>
                <a:lnTo>
                  <a:pt x="16529" y="17262"/>
                </a:lnTo>
                <a:lnTo>
                  <a:pt x="25769" y="17262"/>
                </a:lnTo>
                <a:close/>
                <a:moveTo>
                  <a:pt x="15459" y="6218"/>
                </a:moveTo>
                <a:lnTo>
                  <a:pt x="15459" y="15459"/>
                </a:lnTo>
                <a:lnTo>
                  <a:pt x="6223" y="15459"/>
                </a:lnTo>
                <a:lnTo>
                  <a:pt x="6223" y="11376"/>
                </a:lnTo>
                <a:lnTo>
                  <a:pt x="11376" y="11376"/>
                </a:lnTo>
                <a:lnTo>
                  <a:pt x="11376" y="6218"/>
                </a:lnTo>
                <a:close/>
                <a:moveTo>
                  <a:pt x="6223" y="10306"/>
                </a:moveTo>
                <a:lnTo>
                  <a:pt x="6223" y="6218"/>
                </a:lnTo>
                <a:lnTo>
                  <a:pt x="10306" y="6218"/>
                </a:lnTo>
                <a:lnTo>
                  <a:pt x="10306" y="10306"/>
                </a:lnTo>
                <a:close/>
                <a:moveTo>
                  <a:pt x="5153" y="5153"/>
                </a:moveTo>
                <a:lnTo>
                  <a:pt x="5153" y="10306"/>
                </a:lnTo>
                <a:lnTo>
                  <a:pt x="1069" y="10306"/>
                </a:lnTo>
                <a:lnTo>
                  <a:pt x="1069" y="1069"/>
                </a:lnTo>
                <a:lnTo>
                  <a:pt x="10306" y="1069"/>
                </a:lnTo>
                <a:lnTo>
                  <a:pt x="10306" y="5153"/>
                </a:lnTo>
                <a:close/>
                <a:moveTo>
                  <a:pt x="11376" y="166497"/>
                </a:moveTo>
                <a:lnTo>
                  <a:pt x="11376" y="162413"/>
                </a:lnTo>
                <a:lnTo>
                  <a:pt x="16529" y="162413"/>
                </a:lnTo>
                <a:lnTo>
                  <a:pt x="16529" y="151370"/>
                </a:lnTo>
                <a:lnTo>
                  <a:pt x="22569" y="151370"/>
                </a:lnTo>
                <a:lnTo>
                  <a:pt x="22569" y="154667"/>
                </a:lnTo>
                <a:lnTo>
                  <a:pt x="19308" y="154667"/>
                </a:lnTo>
                <a:lnTo>
                  <a:pt x="19308" y="162259"/>
                </a:lnTo>
                <a:lnTo>
                  <a:pt x="78414" y="162259"/>
                </a:lnTo>
                <a:lnTo>
                  <a:pt x="78414" y="161190"/>
                </a:lnTo>
                <a:lnTo>
                  <a:pt x="26899" y="161190"/>
                </a:lnTo>
                <a:lnTo>
                  <a:pt x="26899" y="157892"/>
                </a:lnTo>
                <a:lnTo>
                  <a:pt x="30165" y="157892"/>
                </a:lnTo>
                <a:lnTo>
                  <a:pt x="30165" y="150300"/>
                </a:lnTo>
                <a:lnTo>
                  <a:pt x="26835" y="150300"/>
                </a:lnTo>
                <a:lnTo>
                  <a:pt x="26835" y="139994"/>
                </a:lnTo>
                <a:lnTo>
                  <a:pt x="21682" y="139994"/>
                </a:lnTo>
                <a:lnTo>
                  <a:pt x="21682" y="135886"/>
                </a:lnTo>
                <a:lnTo>
                  <a:pt x="12899" y="135886"/>
                </a:lnTo>
                <a:lnTo>
                  <a:pt x="12899" y="128870"/>
                </a:lnTo>
                <a:lnTo>
                  <a:pt x="6283" y="128870"/>
                </a:lnTo>
                <a:lnTo>
                  <a:pt x="6283" y="94067"/>
                </a:lnTo>
                <a:lnTo>
                  <a:pt x="5396" y="94067"/>
                </a:lnTo>
                <a:lnTo>
                  <a:pt x="5396" y="128870"/>
                </a:lnTo>
                <a:lnTo>
                  <a:pt x="5307" y="128870"/>
                </a:lnTo>
                <a:lnTo>
                  <a:pt x="5307" y="136462"/>
                </a:lnTo>
                <a:lnTo>
                  <a:pt x="10306" y="136462"/>
                </a:lnTo>
                <a:lnTo>
                  <a:pt x="10306" y="147262"/>
                </a:lnTo>
                <a:lnTo>
                  <a:pt x="15459" y="147262"/>
                </a:lnTo>
                <a:lnTo>
                  <a:pt x="15459" y="151038"/>
                </a:lnTo>
                <a:lnTo>
                  <a:pt x="5153" y="151038"/>
                </a:lnTo>
                <a:lnTo>
                  <a:pt x="5153" y="156191"/>
                </a:lnTo>
                <a:lnTo>
                  <a:pt x="1069" y="156191"/>
                </a:lnTo>
                <a:lnTo>
                  <a:pt x="1069" y="78543"/>
                </a:lnTo>
                <a:lnTo>
                  <a:pt x="0" y="78543"/>
                </a:lnTo>
                <a:lnTo>
                  <a:pt x="0" y="167566"/>
                </a:lnTo>
                <a:lnTo>
                  <a:pt x="88946" y="167566"/>
                </a:lnTo>
                <a:lnTo>
                  <a:pt x="88946" y="166497"/>
                </a:lnTo>
                <a:close/>
                <a:moveTo>
                  <a:pt x="11829" y="135396"/>
                </a:moveTo>
                <a:lnTo>
                  <a:pt x="6372" y="135396"/>
                </a:lnTo>
                <a:lnTo>
                  <a:pt x="6372" y="129939"/>
                </a:lnTo>
                <a:lnTo>
                  <a:pt x="11829" y="129939"/>
                </a:lnTo>
                <a:close/>
                <a:moveTo>
                  <a:pt x="20616" y="139994"/>
                </a:moveTo>
                <a:lnTo>
                  <a:pt x="15459" y="139994"/>
                </a:lnTo>
                <a:lnTo>
                  <a:pt x="15459" y="146196"/>
                </a:lnTo>
                <a:lnTo>
                  <a:pt x="11376" y="146196"/>
                </a:lnTo>
                <a:lnTo>
                  <a:pt x="11376" y="136956"/>
                </a:lnTo>
                <a:lnTo>
                  <a:pt x="20612" y="136956"/>
                </a:lnTo>
                <a:close/>
                <a:moveTo>
                  <a:pt x="20616" y="146196"/>
                </a:moveTo>
                <a:lnTo>
                  <a:pt x="16529" y="146196"/>
                </a:lnTo>
                <a:lnTo>
                  <a:pt x="16529" y="141064"/>
                </a:lnTo>
                <a:lnTo>
                  <a:pt x="20612" y="141064"/>
                </a:lnTo>
                <a:close/>
                <a:moveTo>
                  <a:pt x="22569" y="155733"/>
                </a:moveTo>
                <a:lnTo>
                  <a:pt x="22569" y="157892"/>
                </a:lnTo>
                <a:lnTo>
                  <a:pt x="25834" y="157892"/>
                </a:lnTo>
                <a:lnTo>
                  <a:pt x="25834" y="161190"/>
                </a:lnTo>
                <a:lnTo>
                  <a:pt x="20377" y="161190"/>
                </a:lnTo>
                <a:lnTo>
                  <a:pt x="20377" y="155733"/>
                </a:lnTo>
                <a:close/>
                <a:moveTo>
                  <a:pt x="23638" y="156827"/>
                </a:moveTo>
                <a:lnTo>
                  <a:pt x="23638" y="155733"/>
                </a:lnTo>
                <a:lnTo>
                  <a:pt x="25834" y="155733"/>
                </a:lnTo>
                <a:lnTo>
                  <a:pt x="25834" y="156827"/>
                </a:lnTo>
                <a:close/>
                <a:moveTo>
                  <a:pt x="23638" y="151370"/>
                </a:moveTo>
                <a:lnTo>
                  <a:pt x="29095" y="151370"/>
                </a:lnTo>
                <a:lnTo>
                  <a:pt x="29095" y="156827"/>
                </a:lnTo>
                <a:lnTo>
                  <a:pt x="26899" y="156827"/>
                </a:lnTo>
                <a:lnTo>
                  <a:pt x="26899" y="154667"/>
                </a:lnTo>
                <a:lnTo>
                  <a:pt x="23638" y="154667"/>
                </a:lnTo>
                <a:close/>
                <a:moveTo>
                  <a:pt x="22569" y="150300"/>
                </a:moveTo>
                <a:lnTo>
                  <a:pt x="16529" y="150300"/>
                </a:lnTo>
                <a:lnTo>
                  <a:pt x="16529" y="147262"/>
                </a:lnTo>
                <a:lnTo>
                  <a:pt x="21682" y="147262"/>
                </a:lnTo>
                <a:lnTo>
                  <a:pt x="21682" y="141064"/>
                </a:lnTo>
                <a:lnTo>
                  <a:pt x="25769" y="141064"/>
                </a:lnTo>
                <a:lnTo>
                  <a:pt x="25769" y="150300"/>
                </a:lnTo>
                <a:close/>
                <a:moveTo>
                  <a:pt x="11376" y="161344"/>
                </a:moveTo>
                <a:lnTo>
                  <a:pt x="11376" y="156191"/>
                </a:lnTo>
                <a:lnTo>
                  <a:pt x="6223" y="156191"/>
                </a:lnTo>
                <a:lnTo>
                  <a:pt x="6223" y="152107"/>
                </a:lnTo>
                <a:lnTo>
                  <a:pt x="15459" y="152107"/>
                </a:lnTo>
                <a:lnTo>
                  <a:pt x="15459" y="161344"/>
                </a:lnTo>
                <a:close/>
                <a:moveTo>
                  <a:pt x="10306" y="157256"/>
                </a:moveTo>
                <a:lnTo>
                  <a:pt x="10306" y="161344"/>
                </a:lnTo>
                <a:lnTo>
                  <a:pt x="6223" y="161344"/>
                </a:lnTo>
                <a:lnTo>
                  <a:pt x="6223" y="157256"/>
                </a:lnTo>
                <a:close/>
                <a:moveTo>
                  <a:pt x="10306" y="162413"/>
                </a:moveTo>
                <a:lnTo>
                  <a:pt x="10306" y="166497"/>
                </a:lnTo>
                <a:lnTo>
                  <a:pt x="1069" y="166497"/>
                </a:lnTo>
                <a:lnTo>
                  <a:pt x="1069" y="157256"/>
                </a:lnTo>
                <a:lnTo>
                  <a:pt x="5153" y="157256"/>
                </a:lnTo>
                <a:lnTo>
                  <a:pt x="5153" y="162413"/>
                </a:lnTo>
                <a:close/>
              </a:path>
            </a:pathLst>
          </a:cu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1_1_1_1">
    <p:spTree>
      <p:nvGrpSpPr>
        <p:cNvPr id="1" name="Shape 725"/>
        <p:cNvGrpSpPr/>
        <p:nvPr/>
      </p:nvGrpSpPr>
      <p:grpSpPr>
        <a:xfrm>
          <a:off x="0" y="0"/>
          <a:ext cx="0" cy="0"/>
          <a:chOff x="0" y="0"/>
          <a:chExt cx="0" cy="0"/>
        </a:xfrm>
      </p:grpSpPr>
      <p:pic>
        <p:nvPicPr>
          <p:cNvPr id="726" name="Google Shape;726;p30"/>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727" name="Google Shape;727;p30"/>
          <p:cNvSpPr txBox="1">
            <a:spLocks noGrp="1"/>
          </p:cNvSpPr>
          <p:nvPr>
            <p:ph type="subTitle" idx="1"/>
          </p:nvPr>
        </p:nvSpPr>
        <p:spPr>
          <a:xfrm>
            <a:off x="1018625" y="2342419"/>
            <a:ext cx="1706400" cy="54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400"/>
              <a:buFont typeface="Assistant"/>
              <a:buNone/>
              <a:defRPr>
                <a:solidFill>
                  <a:schemeClr val="lt1"/>
                </a:solidFill>
                <a:latin typeface="Assistant"/>
                <a:ea typeface="Assistant"/>
                <a:cs typeface="Assistant"/>
                <a:sym typeface="Assistant"/>
              </a:defRPr>
            </a:lvl1pPr>
            <a:lvl2pPr lvl="1"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728" name="Google Shape;728;p30"/>
          <p:cNvSpPr txBox="1">
            <a:spLocks noGrp="1"/>
          </p:cNvSpPr>
          <p:nvPr>
            <p:ph type="subTitle" idx="2"/>
          </p:nvPr>
        </p:nvSpPr>
        <p:spPr>
          <a:xfrm>
            <a:off x="1018625" y="2083600"/>
            <a:ext cx="1706400" cy="391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2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2000"/>
              <a:buNone/>
              <a:defRPr sz="2000">
                <a:solidFill>
                  <a:schemeClr val="lt2"/>
                </a:solidFill>
              </a:defRPr>
            </a:lvl2pPr>
            <a:lvl3pPr lvl="2" rtl="0">
              <a:spcBef>
                <a:spcPts val="0"/>
              </a:spcBef>
              <a:spcAft>
                <a:spcPts val="0"/>
              </a:spcAft>
              <a:buClr>
                <a:schemeClr val="lt2"/>
              </a:buClr>
              <a:buSzPts val="2000"/>
              <a:buNone/>
              <a:defRPr sz="2000">
                <a:solidFill>
                  <a:schemeClr val="lt2"/>
                </a:solidFill>
              </a:defRPr>
            </a:lvl3pPr>
            <a:lvl4pPr lvl="3" rtl="0">
              <a:spcBef>
                <a:spcPts val="0"/>
              </a:spcBef>
              <a:spcAft>
                <a:spcPts val="0"/>
              </a:spcAft>
              <a:buClr>
                <a:schemeClr val="lt2"/>
              </a:buClr>
              <a:buSzPts val="2000"/>
              <a:buNone/>
              <a:defRPr sz="2000">
                <a:solidFill>
                  <a:schemeClr val="lt2"/>
                </a:solidFill>
              </a:defRPr>
            </a:lvl4pPr>
            <a:lvl5pPr lvl="4" rtl="0">
              <a:spcBef>
                <a:spcPts val="0"/>
              </a:spcBef>
              <a:spcAft>
                <a:spcPts val="0"/>
              </a:spcAft>
              <a:buClr>
                <a:schemeClr val="lt2"/>
              </a:buClr>
              <a:buSzPts val="2000"/>
              <a:buNone/>
              <a:defRPr sz="2000">
                <a:solidFill>
                  <a:schemeClr val="lt2"/>
                </a:solidFill>
              </a:defRPr>
            </a:lvl5pPr>
            <a:lvl6pPr lvl="5" rtl="0">
              <a:spcBef>
                <a:spcPts val="0"/>
              </a:spcBef>
              <a:spcAft>
                <a:spcPts val="0"/>
              </a:spcAft>
              <a:buClr>
                <a:schemeClr val="lt2"/>
              </a:buClr>
              <a:buSzPts val="2000"/>
              <a:buNone/>
              <a:defRPr sz="2000">
                <a:solidFill>
                  <a:schemeClr val="lt2"/>
                </a:solidFill>
              </a:defRPr>
            </a:lvl6pPr>
            <a:lvl7pPr lvl="6" rtl="0">
              <a:spcBef>
                <a:spcPts val="0"/>
              </a:spcBef>
              <a:spcAft>
                <a:spcPts val="0"/>
              </a:spcAft>
              <a:buClr>
                <a:schemeClr val="lt2"/>
              </a:buClr>
              <a:buSzPts val="2000"/>
              <a:buNone/>
              <a:defRPr sz="2000">
                <a:solidFill>
                  <a:schemeClr val="lt2"/>
                </a:solidFill>
              </a:defRPr>
            </a:lvl7pPr>
            <a:lvl8pPr lvl="7" rtl="0">
              <a:spcBef>
                <a:spcPts val="0"/>
              </a:spcBef>
              <a:spcAft>
                <a:spcPts val="0"/>
              </a:spcAft>
              <a:buClr>
                <a:schemeClr val="lt2"/>
              </a:buClr>
              <a:buSzPts val="2000"/>
              <a:buNone/>
              <a:defRPr sz="2000">
                <a:solidFill>
                  <a:schemeClr val="lt2"/>
                </a:solidFill>
              </a:defRPr>
            </a:lvl8pPr>
            <a:lvl9pPr lvl="8" rtl="0">
              <a:spcBef>
                <a:spcPts val="0"/>
              </a:spcBef>
              <a:spcAft>
                <a:spcPts val="0"/>
              </a:spcAft>
              <a:buClr>
                <a:schemeClr val="lt2"/>
              </a:buClr>
              <a:buSzPts val="2000"/>
              <a:buNone/>
              <a:defRPr sz="2000">
                <a:solidFill>
                  <a:schemeClr val="lt2"/>
                </a:solidFill>
              </a:defRPr>
            </a:lvl9pPr>
          </a:lstStyle>
          <a:p>
            <a:endParaRPr/>
          </a:p>
        </p:txBody>
      </p:sp>
      <p:sp>
        <p:nvSpPr>
          <p:cNvPr id="729" name="Google Shape;729;p30"/>
          <p:cNvSpPr txBox="1">
            <a:spLocks noGrp="1"/>
          </p:cNvSpPr>
          <p:nvPr>
            <p:ph type="subTitle" idx="3"/>
          </p:nvPr>
        </p:nvSpPr>
        <p:spPr>
          <a:xfrm>
            <a:off x="3718800" y="2342419"/>
            <a:ext cx="1706400" cy="54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400"/>
              <a:buFont typeface="Assistant"/>
              <a:buNone/>
              <a:defRPr>
                <a:solidFill>
                  <a:schemeClr val="lt1"/>
                </a:solidFill>
                <a:latin typeface="Assistant"/>
                <a:ea typeface="Assistant"/>
                <a:cs typeface="Assistant"/>
                <a:sym typeface="Assistant"/>
              </a:defRPr>
            </a:lvl1pPr>
            <a:lvl2pPr lvl="1"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730" name="Google Shape;730;p30"/>
          <p:cNvSpPr txBox="1">
            <a:spLocks noGrp="1"/>
          </p:cNvSpPr>
          <p:nvPr>
            <p:ph type="subTitle" idx="4"/>
          </p:nvPr>
        </p:nvSpPr>
        <p:spPr>
          <a:xfrm>
            <a:off x="3718800" y="2083600"/>
            <a:ext cx="1706400" cy="391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2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2000"/>
              <a:buNone/>
              <a:defRPr sz="2000">
                <a:solidFill>
                  <a:schemeClr val="lt2"/>
                </a:solidFill>
              </a:defRPr>
            </a:lvl2pPr>
            <a:lvl3pPr lvl="2" rtl="0">
              <a:spcBef>
                <a:spcPts val="0"/>
              </a:spcBef>
              <a:spcAft>
                <a:spcPts val="0"/>
              </a:spcAft>
              <a:buClr>
                <a:schemeClr val="lt2"/>
              </a:buClr>
              <a:buSzPts val="2000"/>
              <a:buNone/>
              <a:defRPr sz="2000">
                <a:solidFill>
                  <a:schemeClr val="lt2"/>
                </a:solidFill>
              </a:defRPr>
            </a:lvl3pPr>
            <a:lvl4pPr lvl="3" rtl="0">
              <a:spcBef>
                <a:spcPts val="0"/>
              </a:spcBef>
              <a:spcAft>
                <a:spcPts val="0"/>
              </a:spcAft>
              <a:buClr>
                <a:schemeClr val="lt2"/>
              </a:buClr>
              <a:buSzPts val="2000"/>
              <a:buNone/>
              <a:defRPr sz="2000">
                <a:solidFill>
                  <a:schemeClr val="lt2"/>
                </a:solidFill>
              </a:defRPr>
            </a:lvl4pPr>
            <a:lvl5pPr lvl="4" rtl="0">
              <a:spcBef>
                <a:spcPts val="0"/>
              </a:spcBef>
              <a:spcAft>
                <a:spcPts val="0"/>
              </a:spcAft>
              <a:buClr>
                <a:schemeClr val="lt2"/>
              </a:buClr>
              <a:buSzPts val="2000"/>
              <a:buNone/>
              <a:defRPr sz="2000">
                <a:solidFill>
                  <a:schemeClr val="lt2"/>
                </a:solidFill>
              </a:defRPr>
            </a:lvl5pPr>
            <a:lvl6pPr lvl="5" rtl="0">
              <a:spcBef>
                <a:spcPts val="0"/>
              </a:spcBef>
              <a:spcAft>
                <a:spcPts val="0"/>
              </a:spcAft>
              <a:buClr>
                <a:schemeClr val="lt2"/>
              </a:buClr>
              <a:buSzPts val="2000"/>
              <a:buNone/>
              <a:defRPr sz="2000">
                <a:solidFill>
                  <a:schemeClr val="lt2"/>
                </a:solidFill>
              </a:defRPr>
            </a:lvl6pPr>
            <a:lvl7pPr lvl="6" rtl="0">
              <a:spcBef>
                <a:spcPts val="0"/>
              </a:spcBef>
              <a:spcAft>
                <a:spcPts val="0"/>
              </a:spcAft>
              <a:buClr>
                <a:schemeClr val="lt2"/>
              </a:buClr>
              <a:buSzPts val="2000"/>
              <a:buNone/>
              <a:defRPr sz="2000">
                <a:solidFill>
                  <a:schemeClr val="lt2"/>
                </a:solidFill>
              </a:defRPr>
            </a:lvl7pPr>
            <a:lvl8pPr lvl="7" rtl="0">
              <a:spcBef>
                <a:spcPts val="0"/>
              </a:spcBef>
              <a:spcAft>
                <a:spcPts val="0"/>
              </a:spcAft>
              <a:buClr>
                <a:schemeClr val="lt2"/>
              </a:buClr>
              <a:buSzPts val="2000"/>
              <a:buNone/>
              <a:defRPr sz="2000">
                <a:solidFill>
                  <a:schemeClr val="lt2"/>
                </a:solidFill>
              </a:defRPr>
            </a:lvl8pPr>
            <a:lvl9pPr lvl="8" rtl="0">
              <a:spcBef>
                <a:spcPts val="0"/>
              </a:spcBef>
              <a:spcAft>
                <a:spcPts val="0"/>
              </a:spcAft>
              <a:buClr>
                <a:schemeClr val="lt2"/>
              </a:buClr>
              <a:buSzPts val="2000"/>
              <a:buNone/>
              <a:defRPr sz="2000">
                <a:solidFill>
                  <a:schemeClr val="lt2"/>
                </a:solidFill>
              </a:defRPr>
            </a:lvl9pPr>
          </a:lstStyle>
          <a:p>
            <a:endParaRPr/>
          </a:p>
        </p:txBody>
      </p:sp>
      <p:sp>
        <p:nvSpPr>
          <p:cNvPr id="731" name="Google Shape;731;p30"/>
          <p:cNvSpPr txBox="1">
            <a:spLocks noGrp="1"/>
          </p:cNvSpPr>
          <p:nvPr>
            <p:ph type="subTitle" idx="5"/>
          </p:nvPr>
        </p:nvSpPr>
        <p:spPr>
          <a:xfrm>
            <a:off x="6418975" y="2342419"/>
            <a:ext cx="1706400" cy="54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400"/>
              <a:buFont typeface="Assistant"/>
              <a:buNone/>
              <a:defRPr>
                <a:solidFill>
                  <a:schemeClr val="lt1"/>
                </a:solidFill>
                <a:latin typeface="Assistant"/>
                <a:ea typeface="Assistant"/>
                <a:cs typeface="Assistant"/>
                <a:sym typeface="Assistant"/>
              </a:defRPr>
            </a:lvl1pPr>
            <a:lvl2pPr lvl="1"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732" name="Google Shape;732;p30"/>
          <p:cNvSpPr txBox="1">
            <a:spLocks noGrp="1"/>
          </p:cNvSpPr>
          <p:nvPr>
            <p:ph type="subTitle" idx="6"/>
          </p:nvPr>
        </p:nvSpPr>
        <p:spPr>
          <a:xfrm>
            <a:off x="6418975" y="2083600"/>
            <a:ext cx="1706400" cy="391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2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2000"/>
              <a:buNone/>
              <a:defRPr sz="2000">
                <a:solidFill>
                  <a:schemeClr val="lt2"/>
                </a:solidFill>
              </a:defRPr>
            </a:lvl2pPr>
            <a:lvl3pPr lvl="2" rtl="0">
              <a:spcBef>
                <a:spcPts val="0"/>
              </a:spcBef>
              <a:spcAft>
                <a:spcPts val="0"/>
              </a:spcAft>
              <a:buClr>
                <a:schemeClr val="lt2"/>
              </a:buClr>
              <a:buSzPts val="2000"/>
              <a:buNone/>
              <a:defRPr sz="2000">
                <a:solidFill>
                  <a:schemeClr val="lt2"/>
                </a:solidFill>
              </a:defRPr>
            </a:lvl3pPr>
            <a:lvl4pPr lvl="3" rtl="0">
              <a:spcBef>
                <a:spcPts val="0"/>
              </a:spcBef>
              <a:spcAft>
                <a:spcPts val="0"/>
              </a:spcAft>
              <a:buClr>
                <a:schemeClr val="lt2"/>
              </a:buClr>
              <a:buSzPts val="2000"/>
              <a:buNone/>
              <a:defRPr sz="2000">
                <a:solidFill>
                  <a:schemeClr val="lt2"/>
                </a:solidFill>
              </a:defRPr>
            </a:lvl4pPr>
            <a:lvl5pPr lvl="4" rtl="0">
              <a:spcBef>
                <a:spcPts val="0"/>
              </a:spcBef>
              <a:spcAft>
                <a:spcPts val="0"/>
              </a:spcAft>
              <a:buClr>
                <a:schemeClr val="lt2"/>
              </a:buClr>
              <a:buSzPts val="2000"/>
              <a:buNone/>
              <a:defRPr sz="2000">
                <a:solidFill>
                  <a:schemeClr val="lt2"/>
                </a:solidFill>
              </a:defRPr>
            </a:lvl5pPr>
            <a:lvl6pPr lvl="5" rtl="0">
              <a:spcBef>
                <a:spcPts val="0"/>
              </a:spcBef>
              <a:spcAft>
                <a:spcPts val="0"/>
              </a:spcAft>
              <a:buClr>
                <a:schemeClr val="lt2"/>
              </a:buClr>
              <a:buSzPts val="2000"/>
              <a:buNone/>
              <a:defRPr sz="2000">
                <a:solidFill>
                  <a:schemeClr val="lt2"/>
                </a:solidFill>
              </a:defRPr>
            </a:lvl6pPr>
            <a:lvl7pPr lvl="6" rtl="0">
              <a:spcBef>
                <a:spcPts val="0"/>
              </a:spcBef>
              <a:spcAft>
                <a:spcPts val="0"/>
              </a:spcAft>
              <a:buClr>
                <a:schemeClr val="lt2"/>
              </a:buClr>
              <a:buSzPts val="2000"/>
              <a:buNone/>
              <a:defRPr sz="2000">
                <a:solidFill>
                  <a:schemeClr val="lt2"/>
                </a:solidFill>
              </a:defRPr>
            </a:lvl7pPr>
            <a:lvl8pPr lvl="7" rtl="0">
              <a:spcBef>
                <a:spcPts val="0"/>
              </a:spcBef>
              <a:spcAft>
                <a:spcPts val="0"/>
              </a:spcAft>
              <a:buClr>
                <a:schemeClr val="lt2"/>
              </a:buClr>
              <a:buSzPts val="2000"/>
              <a:buNone/>
              <a:defRPr sz="2000">
                <a:solidFill>
                  <a:schemeClr val="lt2"/>
                </a:solidFill>
              </a:defRPr>
            </a:lvl8pPr>
            <a:lvl9pPr lvl="8" rtl="0">
              <a:spcBef>
                <a:spcPts val="0"/>
              </a:spcBef>
              <a:spcAft>
                <a:spcPts val="0"/>
              </a:spcAft>
              <a:buClr>
                <a:schemeClr val="lt2"/>
              </a:buClr>
              <a:buSzPts val="2000"/>
              <a:buNone/>
              <a:defRPr sz="2000">
                <a:solidFill>
                  <a:schemeClr val="lt2"/>
                </a:solidFill>
              </a:defRPr>
            </a:lvl9pPr>
          </a:lstStyle>
          <a:p>
            <a:endParaRPr/>
          </a:p>
        </p:txBody>
      </p:sp>
      <p:sp>
        <p:nvSpPr>
          <p:cNvPr id="733" name="Google Shape;733;p30"/>
          <p:cNvSpPr txBox="1">
            <a:spLocks noGrp="1"/>
          </p:cNvSpPr>
          <p:nvPr>
            <p:ph type="subTitle" idx="7"/>
          </p:nvPr>
        </p:nvSpPr>
        <p:spPr>
          <a:xfrm>
            <a:off x="1018625" y="4099174"/>
            <a:ext cx="1706400" cy="54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400"/>
              <a:buFont typeface="Assistant"/>
              <a:buNone/>
              <a:defRPr>
                <a:solidFill>
                  <a:schemeClr val="lt1"/>
                </a:solidFill>
                <a:latin typeface="Assistant"/>
                <a:ea typeface="Assistant"/>
                <a:cs typeface="Assistant"/>
                <a:sym typeface="Assistant"/>
              </a:defRPr>
            </a:lvl1pPr>
            <a:lvl2pPr lvl="1"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734" name="Google Shape;734;p30"/>
          <p:cNvSpPr txBox="1">
            <a:spLocks noGrp="1"/>
          </p:cNvSpPr>
          <p:nvPr>
            <p:ph type="subTitle" idx="8"/>
          </p:nvPr>
        </p:nvSpPr>
        <p:spPr>
          <a:xfrm>
            <a:off x="1018625" y="3840354"/>
            <a:ext cx="1706400" cy="391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2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2000"/>
              <a:buNone/>
              <a:defRPr sz="2000">
                <a:solidFill>
                  <a:schemeClr val="lt2"/>
                </a:solidFill>
              </a:defRPr>
            </a:lvl2pPr>
            <a:lvl3pPr lvl="2" rtl="0">
              <a:spcBef>
                <a:spcPts val="0"/>
              </a:spcBef>
              <a:spcAft>
                <a:spcPts val="0"/>
              </a:spcAft>
              <a:buClr>
                <a:schemeClr val="lt2"/>
              </a:buClr>
              <a:buSzPts val="2000"/>
              <a:buNone/>
              <a:defRPr sz="2000">
                <a:solidFill>
                  <a:schemeClr val="lt2"/>
                </a:solidFill>
              </a:defRPr>
            </a:lvl3pPr>
            <a:lvl4pPr lvl="3" rtl="0">
              <a:spcBef>
                <a:spcPts val="0"/>
              </a:spcBef>
              <a:spcAft>
                <a:spcPts val="0"/>
              </a:spcAft>
              <a:buClr>
                <a:schemeClr val="lt2"/>
              </a:buClr>
              <a:buSzPts val="2000"/>
              <a:buNone/>
              <a:defRPr sz="2000">
                <a:solidFill>
                  <a:schemeClr val="lt2"/>
                </a:solidFill>
              </a:defRPr>
            </a:lvl4pPr>
            <a:lvl5pPr lvl="4" rtl="0">
              <a:spcBef>
                <a:spcPts val="0"/>
              </a:spcBef>
              <a:spcAft>
                <a:spcPts val="0"/>
              </a:spcAft>
              <a:buClr>
                <a:schemeClr val="lt2"/>
              </a:buClr>
              <a:buSzPts val="2000"/>
              <a:buNone/>
              <a:defRPr sz="2000">
                <a:solidFill>
                  <a:schemeClr val="lt2"/>
                </a:solidFill>
              </a:defRPr>
            </a:lvl5pPr>
            <a:lvl6pPr lvl="5" rtl="0">
              <a:spcBef>
                <a:spcPts val="0"/>
              </a:spcBef>
              <a:spcAft>
                <a:spcPts val="0"/>
              </a:spcAft>
              <a:buClr>
                <a:schemeClr val="lt2"/>
              </a:buClr>
              <a:buSzPts val="2000"/>
              <a:buNone/>
              <a:defRPr sz="2000">
                <a:solidFill>
                  <a:schemeClr val="lt2"/>
                </a:solidFill>
              </a:defRPr>
            </a:lvl6pPr>
            <a:lvl7pPr lvl="6" rtl="0">
              <a:spcBef>
                <a:spcPts val="0"/>
              </a:spcBef>
              <a:spcAft>
                <a:spcPts val="0"/>
              </a:spcAft>
              <a:buClr>
                <a:schemeClr val="lt2"/>
              </a:buClr>
              <a:buSzPts val="2000"/>
              <a:buNone/>
              <a:defRPr sz="2000">
                <a:solidFill>
                  <a:schemeClr val="lt2"/>
                </a:solidFill>
              </a:defRPr>
            </a:lvl7pPr>
            <a:lvl8pPr lvl="7" rtl="0">
              <a:spcBef>
                <a:spcPts val="0"/>
              </a:spcBef>
              <a:spcAft>
                <a:spcPts val="0"/>
              </a:spcAft>
              <a:buClr>
                <a:schemeClr val="lt2"/>
              </a:buClr>
              <a:buSzPts val="2000"/>
              <a:buNone/>
              <a:defRPr sz="2000">
                <a:solidFill>
                  <a:schemeClr val="lt2"/>
                </a:solidFill>
              </a:defRPr>
            </a:lvl8pPr>
            <a:lvl9pPr lvl="8" rtl="0">
              <a:spcBef>
                <a:spcPts val="0"/>
              </a:spcBef>
              <a:spcAft>
                <a:spcPts val="0"/>
              </a:spcAft>
              <a:buClr>
                <a:schemeClr val="lt2"/>
              </a:buClr>
              <a:buSzPts val="2000"/>
              <a:buNone/>
              <a:defRPr sz="2000">
                <a:solidFill>
                  <a:schemeClr val="lt2"/>
                </a:solidFill>
              </a:defRPr>
            </a:lvl9pPr>
          </a:lstStyle>
          <a:p>
            <a:endParaRPr/>
          </a:p>
        </p:txBody>
      </p:sp>
      <p:sp>
        <p:nvSpPr>
          <p:cNvPr id="735" name="Google Shape;735;p30"/>
          <p:cNvSpPr txBox="1">
            <a:spLocks noGrp="1"/>
          </p:cNvSpPr>
          <p:nvPr>
            <p:ph type="subTitle" idx="9"/>
          </p:nvPr>
        </p:nvSpPr>
        <p:spPr>
          <a:xfrm>
            <a:off x="3718800" y="4099174"/>
            <a:ext cx="1706400" cy="54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400"/>
              <a:buFont typeface="Assistant"/>
              <a:buNone/>
              <a:defRPr>
                <a:solidFill>
                  <a:schemeClr val="lt1"/>
                </a:solidFill>
                <a:latin typeface="Assistant"/>
                <a:ea typeface="Assistant"/>
                <a:cs typeface="Assistant"/>
                <a:sym typeface="Assistant"/>
              </a:defRPr>
            </a:lvl1pPr>
            <a:lvl2pPr lvl="1"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736" name="Google Shape;736;p30"/>
          <p:cNvSpPr txBox="1">
            <a:spLocks noGrp="1"/>
          </p:cNvSpPr>
          <p:nvPr>
            <p:ph type="subTitle" idx="13"/>
          </p:nvPr>
        </p:nvSpPr>
        <p:spPr>
          <a:xfrm>
            <a:off x="3718800" y="3840354"/>
            <a:ext cx="1706400" cy="391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2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2000"/>
              <a:buNone/>
              <a:defRPr sz="2000">
                <a:solidFill>
                  <a:schemeClr val="lt2"/>
                </a:solidFill>
              </a:defRPr>
            </a:lvl2pPr>
            <a:lvl3pPr lvl="2" rtl="0">
              <a:spcBef>
                <a:spcPts val="0"/>
              </a:spcBef>
              <a:spcAft>
                <a:spcPts val="0"/>
              </a:spcAft>
              <a:buClr>
                <a:schemeClr val="lt2"/>
              </a:buClr>
              <a:buSzPts val="2000"/>
              <a:buNone/>
              <a:defRPr sz="2000">
                <a:solidFill>
                  <a:schemeClr val="lt2"/>
                </a:solidFill>
              </a:defRPr>
            </a:lvl3pPr>
            <a:lvl4pPr lvl="3" rtl="0">
              <a:spcBef>
                <a:spcPts val="0"/>
              </a:spcBef>
              <a:spcAft>
                <a:spcPts val="0"/>
              </a:spcAft>
              <a:buClr>
                <a:schemeClr val="lt2"/>
              </a:buClr>
              <a:buSzPts val="2000"/>
              <a:buNone/>
              <a:defRPr sz="2000">
                <a:solidFill>
                  <a:schemeClr val="lt2"/>
                </a:solidFill>
              </a:defRPr>
            </a:lvl4pPr>
            <a:lvl5pPr lvl="4" rtl="0">
              <a:spcBef>
                <a:spcPts val="0"/>
              </a:spcBef>
              <a:spcAft>
                <a:spcPts val="0"/>
              </a:spcAft>
              <a:buClr>
                <a:schemeClr val="lt2"/>
              </a:buClr>
              <a:buSzPts val="2000"/>
              <a:buNone/>
              <a:defRPr sz="2000">
                <a:solidFill>
                  <a:schemeClr val="lt2"/>
                </a:solidFill>
              </a:defRPr>
            </a:lvl5pPr>
            <a:lvl6pPr lvl="5" rtl="0">
              <a:spcBef>
                <a:spcPts val="0"/>
              </a:spcBef>
              <a:spcAft>
                <a:spcPts val="0"/>
              </a:spcAft>
              <a:buClr>
                <a:schemeClr val="lt2"/>
              </a:buClr>
              <a:buSzPts val="2000"/>
              <a:buNone/>
              <a:defRPr sz="2000">
                <a:solidFill>
                  <a:schemeClr val="lt2"/>
                </a:solidFill>
              </a:defRPr>
            </a:lvl6pPr>
            <a:lvl7pPr lvl="6" rtl="0">
              <a:spcBef>
                <a:spcPts val="0"/>
              </a:spcBef>
              <a:spcAft>
                <a:spcPts val="0"/>
              </a:spcAft>
              <a:buClr>
                <a:schemeClr val="lt2"/>
              </a:buClr>
              <a:buSzPts val="2000"/>
              <a:buNone/>
              <a:defRPr sz="2000">
                <a:solidFill>
                  <a:schemeClr val="lt2"/>
                </a:solidFill>
              </a:defRPr>
            </a:lvl7pPr>
            <a:lvl8pPr lvl="7" rtl="0">
              <a:spcBef>
                <a:spcPts val="0"/>
              </a:spcBef>
              <a:spcAft>
                <a:spcPts val="0"/>
              </a:spcAft>
              <a:buClr>
                <a:schemeClr val="lt2"/>
              </a:buClr>
              <a:buSzPts val="2000"/>
              <a:buNone/>
              <a:defRPr sz="2000">
                <a:solidFill>
                  <a:schemeClr val="lt2"/>
                </a:solidFill>
              </a:defRPr>
            </a:lvl8pPr>
            <a:lvl9pPr lvl="8" rtl="0">
              <a:spcBef>
                <a:spcPts val="0"/>
              </a:spcBef>
              <a:spcAft>
                <a:spcPts val="0"/>
              </a:spcAft>
              <a:buClr>
                <a:schemeClr val="lt2"/>
              </a:buClr>
              <a:buSzPts val="2000"/>
              <a:buNone/>
              <a:defRPr sz="2000">
                <a:solidFill>
                  <a:schemeClr val="lt2"/>
                </a:solidFill>
              </a:defRPr>
            </a:lvl9pPr>
          </a:lstStyle>
          <a:p>
            <a:endParaRPr/>
          </a:p>
        </p:txBody>
      </p:sp>
      <p:sp>
        <p:nvSpPr>
          <p:cNvPr id="737" name="Google Shape;737;p30"/>
          <p:cNvSpPr txBox="1">
            <a:spLocks noGrp="1"/>
          </p:cNvSpPr>
          <p:nvPr>
            <p:ph type="subTitle" idx="14"/>
          </p:nvPr>
        </p:nvSpPr>
        <p:spPr>
          <a:xfrm>
            <a:off x="6418975" y="4099174"/>
            <a:ext cx="1706400" cy="54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1400"/>
              <a:buFont typeface="Assistant"/>
              <a:buNone/>
              <a:defRPr>
                <a:solidFill>
                  <a:schemeClr val="lt1"/>
                </a:solidFill>
                <a:latin typeface="Assistant"/>
                <a:ea typeface="Assistant"/>
                <a:cs typeface="Assistant"/>
                <a:sym typeface="Assistant"/>
              </a:defRPr>
            </a:lvl1pPr>
            <a:lvl2pPr lvl="1"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rtl="0">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738" name="Google Shape;738;p30"/>
          <p:cNvSpPr txBox="1">
            <a:spLocks noGrp="1"/>
          </p:cNvSpPr>
          <p:nvPr>
            <p:ph type="subTitle" idx="15"/>
          </p:nvPr>
        </p:nvSpPr>
        <p:spPr>
          <a:xfrm>
            <a:off x="6418975" y="3840354"/>
            <a:ext cx="1706400" cy="391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2"/>
              </a:buClr>
              <a:buSzPts val="2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lt2"/>
              </a:buClr>
              <a:buSzPts val="2000"/>
              <a:buNone/>
              <a:defRPr sz="2000">
                <a:solidFill>
                  <a:schemeClr val="lt2"/>
                </a:solidFill>
              </a:defRPr>
            </a:lvl2pPr>
            <a:lvl3pPr lvl="2" rtl="0">
              <a:spcBef>
                <a:spcPts val="0"/>
              </a:spcBef>
              <a:spcAft>
                <a:spcPts val="0"/>
              </a:spcAft>
              <a:buClr>
                <a:schemeClr val="lt2"/>
              </a:buClr>
              <a:buSzPts val="2000"/>
              <a:buNone/>
              <a:defRPr sz="2000">
                <a:solidFill>
                  <a:schemeClr val="lt2"/>
                </a:solidFill>
              </a:defRPr>
            </a:lvl3pPr>
            <a:lvl4pPr lvl="3" rtl="0">
              <a:spcBef>
                <a:spcPts val="0"/>
              </a:spcBef>
              <a:spcAft>
                <a:spcPts val="0"/>
              </a:spcAft>
              <a:buClr>
                <a:schemeClr val="lt2"/>
              </a:buClr>
              <a:buSzPts val="2000"/>
              <a:buNone/>
              <a:defRPr sz="2000">
                <a:solidFill>
                  <a:schemeClr val="lt2"/>
                </a:solidFill>
              </a:defRPr>
            </a:lvl4pPr>
            <a:lvl5pPr lvl="4" rtl="0">
              <a:spcBef>
                <a:spcPts val="0"/>
              </a:spcBef>
              <a:spcAft>
                <a:spcPts val="0"/>
              </a:spcAft>
              <a:buClr>
                <a:schemeClr val="lt2"/>
              </a:buClr>
              <a:buSzPts val="2000"/>
              <a:buNone/>
              <a:defRPr sz="2000">
                <a:solidFill>
                  <a:schemeClr val="lt2"/>
                </a:solidFill>
              </a:defRPr>
            </a:lvl5pPr>
            <a:lvl6pPr lvl="5" rtl="0">
              <a:spcBef>
                <a:spcPts val="0"/>
              </a:spcBef>
              <a:spcAft>
                <a:spcPts val="0"/>
              </a:spcAft>
              <a:buClr>
                <a:schemeClr val="lt2"/>
              </a:buClr>
              <a:buSzPts val="2000"/>
              <a:buNone/>
              <a:defRPr sz="2000">
                <a:solidFill>
                  <a:schemeClr val="lt2"/>
                </a:solidFill>
              </a:defRPr>
            </a:lvl6pPr>
            <a:lvl7pPr lvl="6" rtl="0">
              <a:spcBef>
                <a:spcPts val="0"/>
              </a:spcBef>
              <a:spcAft>
                <a:spcPts val="0"/>
              </a:spcAft>
              <a:buClr>
                <a:schemeClr val="lt2"/>
              </a:buClr>
              <a:buSzPts val="2000"/>
              <a:buNone/>
              <a:defRPr sz="2000">
                <a:solidFill>
                  <a:schemeClr val="lt2"/>
                </a:solidFill>
              </a:defRPr>
            </a:lvl7pPr>
            <a:lvl8pPr lvl="7" rtl="0">
              <a:spcBef>
                <a:spcPts val="0"/>
              </a:spcBef>
              <a:spcAft>
                <a:spcPts val="0"/>
              </a:spcAft>
              <a:buClr>
                <a:schemeClr val="lt2"/>
              </a:buClr>
              <a:buSzPts val="2000"/>
              <a:buNone/>
              <a:defRPr sz="2000">
                <a:solidFill>
                  <a:schemeClr val="lt2"/>
                </a:solidFill>
              </a:defRPr>
            </a:lvl8pPr>
            <a:lvl9pPr lvl="8" rtl="0">
              <a:spcBef>
                <a:spcPts val="0"/>
              </a:spcBef>
              <a:spcAft>
                <a:spcPts val="0"/>
              </a:spcAft>
              <a:buClr>
                <a:schemeClr val="lt2"/>
              </a:buClr>
              <a:buSzPts val="2000"/>
              <a:buNone/>
              <a:defRPr sz="2000">
                <a:solidFill>
                  <a:schemeClr val="lt2"/>
                </a:solidFill>
              </a:defRPr>
            </a:lvl9pPr>
          </a:lstStyle>
          <a:p>
            <a:endParaRPr/>
          </a:p>
        </p:txBody>
      </p:sp>
      <p:sp>
        <p:nvSpPr>
          <p:cNvPr id="739" name="Google Shape;739;p30"/>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740" name="Google Shape;740;p30"/>
          <p:cNvGrpSpPr/>
          <p:nvPr/>
        </p:nvGrpSpPr>
        <p:grpSpPr>
          <a:xfrm>
            <a:off x="76199" y="76201"/>
            <a:ext cx="8991603" cy="4991099"/>
            <a:chOff x="76199" y="76201"/>
            <a:chExt cx="8991603" cy="4991099"/>
          </a:xfrm>
        </p:grpSpPr>
        <p:grpSp>
          <p:nvGrpSpPr>
            <p:cNvPr id="741" name="Google Shape;741;p30"/>
            <p:cNvGrpSpPr/>
            <p:nvPr/>
          </p:nvGrpSpPr>
          <p:grpSpPr>
            <a:xfrm>
              <a:off x="8482533" y="4468501"/>
              <a:ext cx="585269" cy="598799"/>
              <a:chOff x="8335175" y="4264975"/>
              <a:chExt cx="656425" cy="671600"/>
            </a:xfrm>
          </p:grpSpPr>
          <p:sp>
            <p:nvSpPr>
              <p:cNvPr id="742" name="Google Shape;742;p30"/>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0"/>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0"/>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0"/>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0"/>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0"/>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0"/>
            <p:cNvGrpSpPr/>
            <p:nvPr/>
          </p:nvGrpSpPr>
          <p:grpSpPr>
            <a:xfrm>
              <a:off x="76199" y="4468501"/>
              <a:ext cx="585269" cy="598799"/>
              <a:chOff x="216600" y="4264975"/>
              <a:chExt cx="656425" cy="671600"/>
            </a:xfrm>
          </p:grpSpPr>
          <p:sp>
            <p:nvSpPr>
              <p:cNvPr id="749" name="Google Shape;749;p30"/>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0"/>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0"/>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0"/>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0"/>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0"/>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30"/>
            <p:cNvGrpSpPr/>
            <p:nvPr/>
          </p:nvGrpSpPr>
          <p:grpSpPr>
            <a:xfrm rot="10800000" flipH="1">
              <a:off x="8482533" y="76201"/>
              <a:ext cx="585269" cy="598799"/>
              <a:chOff x="8335175" y="4264975"/>
              <a:chExt cx="656425" cy="671600"/>
            </a:xfrm>
          </p:grpSpPr>
          <p:sp>
            <p:nvSpPr>
              <p:cNvPr id="756" name="Google Shape;756;p30"/>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0"/>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0"/>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0"/>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0"/>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0"/>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30"/>
            <p:cNvGrpSpPr/>
            <p:nvPr/>
          </p:nvGrpSpPr>
          <p:grpSpPr>
            <a:xfrm rot="10800000" flipH="1">
              <a:off x="76199" y="76201"/>
              <a:ext cx="585269" cy="598799"/>
              <a:chOff x="216600" y="4264975"/>
              <a:chExt cx="656425" cy="671600"/>
            </a:xfrm>
          </p:grpSpPr>
          <p:sp>
            <p:nvSpPr>
              <p:cNvPr id="763" name="Google Shape;763;p30"/>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0"/>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0"/>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0"/>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0"/>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0"/>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CUSTOM_11_2_1">
    <p:spTree>
      <p:nvGrpSpPr>
        <p:cNvPr id="1" name="Shape 769"/>
        <p:cNvGrpSpPr/>
        <p:nvPr/>
      </p:nvGrpSpPr>
      <p:grpSpPr>
        <a:xfrm>
          <a:off x="0" y="0"/>
          <a:ext cx="0" cy="0"/>
          <a:chOff x="0" y="0"/>
          <a:chExt cx="0" cy="0"/>
        </a:xfrm>
      </p:grpSpPr>
      <p:pic>
        <p:nvPicPr>
          <p:cNvPr id="770" name="Google Shape;770;p31"/>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771" name="Google Shape;771;p31"/>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772" name="Google Shape;772;p31"/>
          <p:cNvGrpSpPr/>
          <p:nvPr/>
        </p:nvGrpSpPr>
        <p:grpSpPr>
          <a:xfrm>
            <a:off x="96571" y="96625"/>
            <a:ext cx="8950771" cy="4950275"/>
            <a:chOff x="96571" y="96625"/>
            <a:chExt cx="8950771" cy="4950275"/>
          </a:xfrm>
        </p:grpSpPr>
        <p:grpSp>
          <p:nvGrpSpPr>
            <p:cNvPr id="773" name="Google Shape;773;p31"/>
            <p:cNvGrpSpPr/>
            <p:nvPr/>
          </p:nvGrpSpPr>
          <p:grpSpPr>
            <a:xfrm>
              <a:off x="96596" y="96625"/>
              <a:ext cx="927854" cy="927807"/>
              <a:chOff x="96596" y="96625"/>
              <a:chExt cx="927854" cy="927807"/>
            </a:xfrm>
          </p:grpSpPr>
          <p:sp>
            <p:nvSpPr>
              <p:cNvPr id="774" name="Google Shape;774;p31"/>
              <p:cNvSpPr/>
              <p:nvPr/>
            </p:nvSpPr>
            <p:spPr>
              <a:xfrm>
                <a:off x="357250" y="96625"/>
                <a:ext cx="6672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flipH="1">
                <a:off x="226234" y="96633"/>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flipH="1">
                <a:off x="96596" y="227096"/>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rot="-5400000">
                <a:off x="-220745" y="681232"/>
                <a:ext cx="660600" cy="2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31"/>
            <p:cNvGrpSpPr/>
            <p:nvPr/>
          </p:nvGrpSpPr>
          <p:grpSpPr>
            <a:xfrm>
              <a:off x="8118751" y="96625"/>
              <a:ext cx="928591" cy="927807"/>
              <a:chOff x="8118751" y="96625"/>
              <a:chExt cx="928591" cy="927807"/>
            </a:xfrm>
          </p:grpSpPr>
          <p:sp>
            <p:nvSpPr>
              <p:cNvPr id="779" name="Google Shape;779;p31"/>
              <p:cNvSpPr/>
              <p:nvPr/>
            </p:nvSpPr>
            <p:spPr>
              <a:xfrm>
                <a:off x="8118751" y="96625"/>
                <a:ext cx="6678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1"/>
              <p:cNvSpPr/>
              <p:nvPr/>
            </p:nvSpPr>
            <p:spPr>
              <a:xfrm>
                <a:off x="8761703" y="96633"/>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1"/>
              <p:cNvSpPr/>
              <p:nvPr/>
            </p:nvSpPr>
            <p:spPr>
              <a:xfrm>
                <a:off x="8891342" y="227096"/>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1"/>
              <p:cNvSpPr/>
              <p:nvPr/>
            </p:nvSpPr>
            <p:spPr>
              <a:xfrm rot="5400000" flipH="1">
                <a:off x="8704082" y="681232"/>
                <a:ext cx="660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31"/>
            <p:cNvGrpSpPr/>
            <p:nvPr/>
          </p:nvGrpSpPr>
          <p:grpSpPr>
            <a:xfrm>
              <a:off x="8119851" y="4119100"/>
              <a:ext cx="927491" cy="927800"/>
              <a:chOff x="8119851" y="4119100"/>
              <a:chExt cx="927491" cy="927800"/>
            </a:xfrm>
          </p:grpSpPr>
          <p:sp>
            <p:nvSpPr>
              <p:cNvPr id="784" name="Google Shape;784;p31"/>
              <p:cNvSpPr/>
              <p:nvPr/>
            </p:nvSpPr>
            <p:spPr>
              <a:xfrm rot="10800000" flipH="1">
                <a:off x="8119851" y="5021100"/>
                <a:ext cx="666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1"/>
              <p:cNvSpPr/>
              <p:nvPr/>
            </p:nvSpPr>
            <p:spPr>
              <a:xfrm rot="10800000" flipH="1">
                <a:off x="8761703" y="4890899"/>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1"/>
              <p:cNvSpPr/>
              <p:nvPr/>
            </p:nvSpPr>
            <p:spPr>
              <a:xfrm rot="10800000" flipH="1">
                <a:off x="8891342" y="4760436"/>
                <a:ext cx="156000" cy="1560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1"/>
              <p:cNvSpPr/>
              <p:nvPr/>
            </p:nvSpPr>
            <p:spPr>
              <a:xfrm rot="5400000">
                <a:off x="8704082" y="4436500"/>
                <a:ext cx="6606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31"/>
            <p:cNvGrpSpPr/>
            <p:nvPr/>
          </p:nvGrpSpPr>
          <p:grpSpPr>
            <a:xfrm>
              <a:off x="96571" y="4119050"/>
              <a:ext cx="928454" cy="927800"/>
              <a:chOff x="96571" y="4119050"/>
              <a:chExt cx="928454" cy="927800"/>
            </a:xfrm>
          </p:grpSpPr>
          <p:sp>
            <p:nvSpPr>
              <p:cNvPr id="789" name="Google Shape;789;p31"/>
              <p:cNvSpPr/>
              <p:nvPr/>
            </p:nvSpPr>
            <p:spPr>
              <a:xfrm rot="10800000" flipH="1">
                <a:off x="357225" y="5021050"/>
                <a:ext cx="667800" cy="258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1"/>
              <p:cNvSpPr/>
              <p:nvPr/>
            </p:nvSpPr>
            <p:spPr>
              <a:xfrm rot="10800000">
                <a:off x="226209" y="4890849"/>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1"/>
              <p:cNvSpPr/>
              <p:nvPr/>
            </p:nvSpPr>
            <p:spPr>
              <a:xfrm rot="10800000">
                <a:off x="96571" y="4760386"/>
                <a:ext cx="156000" cy="1560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1"/>
              <p:cNvSpPr/>
              <p:nvPr/>
            </p:nvSpPr>
            <p:spPr>
              <a:xfrm rot="-5400000" flipH="1">
                <a:off x="-220770" y="4436450"/>
                <a:ext cx="660600" cy="2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CUSTOM_11_2_1_1">
    <p:spTree>
      <p:nvGrpSpPr>
        <p:cNvPr id="1" name="Shape 793"/>
        <p:cNvGrpSpPr/>
        <p:nvPr/>
      </p:nvGrpSpPr>
      <p:grpSpPr>
        <a:xfrm>
          <a:off x="0" y="0"/>
          <a:ext cx="0" cy="0"/>
          <a:chOff x="0" y="0"/>
          <a:chExt cx="0" cy="0"/>
        </a:xfrm>
      </p:grpSpPr>
      <p:pic>
        <p:nvPicPr>
          <p:cNvPr id="794" name="Google Shape;794;p32"/>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795" name="Google Shape;795;p32"/>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796" name="Google Shape;796;p32"/>
          <p:cNvGrpSpPr/>
          <p:nvPr/>
        </p:nvGrpSpPr>
        <p:grpSpPr>
          <a:xfrm>
            <a:off x="76199" y="76201"/>
            <a:ext cx="8991603" cy="4991099"/>
            <a:chOff x="76199" y="76201"/>
            <a:chExt cx="8991603" cy="4991099"/>
          </a:xfrm>
        </p:grpSpPr>
        <p:grpSp>
          <p:nvGrpSpPr>
            <p:cNvPr id="797" name="Google Shape;797;p32"/>
            <p:cNvGrpSpPr/>
            <p:nvPr/>
          </p:nvGrpSpPr>
          <p:grpSpPr>
            <a:xfrm>
              <a:off x="8482533" y="4468501"/>
              <a:ext cx="585269" cy="598799"/>
              <a:chOff x="8335175" y="4264975"/>
              <a:chExt cx="656425" cy="671600"/>
            </a:xfrm>
          </p:grpSpPr>
          <p:sp>
            <p:nvSpPr>
              <p:cNvPr id="798" name="Google Shape;798;p32"/>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2"/>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2"/>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32"/>
            <p:cNvGrpSpPr/>
            <p:nvPr/>
          </p:nvGrpSpPr>
          <p:grpSpPr>
            <a:xfrm>
              <a:off x="76199" y="4468501"/>
              <a:ext cx="585269" cy="598799"/>
              <a:chOff x="216600" y="4264975"/>
              <a:chExt cx="656425" cy="671600"/>
            </a:xfrm>
          </p:grpSpPr>
          <p:sp>
            <p:nvSpPr>
              <p:cNvPr id="805" name="Google Shape;805;p32"/>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2"/>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32"/>
            <p:cNvGrpSpPr/>
            <p:nvPr/>
          </p:nvGrpSpPr>
          <p:grpSpPr>
            <a:xfrm rot="10800000" flipH="1">
              <a:off x="8482533" y="76201"/>
              <a:ext cx="585269" cy="598799"/>
              <a:chOff x="8335175" y="4264975"/>
              <a:chExt cx="656425" cy="671600"/>
            </a:xfrm>
          </p:grpSpPr>
          <p:sp>
            <p:nvSpPr>
              <p:cNvPr id="812" name="Google Shape;812;p32"/>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2"/>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2"/>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2"/>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2"/>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2"/>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32"/>
            <p:cNvGrpSpPr/>
            <p:nvPr/>
          </p:nvGrpSpPr>
          <p:grpSpPr>
            <a:xfrm rot="10800000" flipH="1">
              <a:off x="76199" y="76201"/>
              <a:ext cx="585269" cy="598799"/>
              <a:chOff x="216600" y="4264975"/>
              <a:chExt cx="656425" cy="671600"/>
            </a:xfrm>
          </p:grpSpPr>
          <p:sp>
            <p:nvSpPr>
              <p:cNvPr id="819" name="Google Shape;819;p32"/>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2"/>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2"/>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2"/>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2"/>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2"/>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11_1_1">
    <p:spTree>
      <p:nvGrpSpPr>
        <p:cNvPr id="1" name="Shape 844"/>
        <p:cNvGrpSpPr/>
        <p:nvPr/>
      </p:nvGrpSpPr>
      <p:grpSpPr>
        <a:xfrm>
          <a:off x="0" y="0"/>
          <a:ext cx="0" cy="0"/>
          <a:chOff x="0" y="0"/>
          <a:chExt cx="0" cy="0"/>
        </a:xfrm>
      </p:grpSpPr>
      <p:pic>
        <p:nvPicPr>
          <p:cNvPr id="845" name="Google Shape;845;p34"/>
          <p:cNvPicPr preferRelativeResize="0"/>
          <p:nvPr/>
        </p:nvPicPr>
        <p:blipFill>
          <a:blip r:embed="rId2">
            <a:alphaModFix/>
          </a:blip>
          <a:stretch>
            <a:fillRect/>
          </a:stretch>
        </p:blipFill>
        <p:spPr>
          <a:xfrm>
            <a:off x="-325" y="-6525"/>
            <a:ext cx="9144003" cy="5143501"/>
          </a:xfrm>
          <a:prstGeom prst="rect">
            <a:avLst/>
          </a:prstGeom>
          <a:noFill/>
          <a:ln>
            <a:noFill/>
          </a:ln>
        </p:spPr>
      </p:pic>
      <p:grpSp>
        <p:nvGrpSpPr>
          <p:cNvPr id="846" name="Google Shape;846;p34"/>
          <p:cNvGrpSpPr/>
          <p:nvPr/>
        </p:nvGrpSpPr>
        <p:grpSpPr>
          <a:xfrm rot="10800000" flipH="1">
            <a:off x="8482533" y="76201"/>
            <a:ext cx="585269" cy="598799"/>
            <a:chOff x="8335175" y="4264975"/>
            <a:chExt cx="656425" cy="671600"/>
          </a:xfrm>
        </p:grpSpPr>
        <p:sp>
          <p:nvSpPr>
            <p:cNvPr id="847" name="Google Shape;847;p34"/>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4"/>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4"/>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4"/>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4"/>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4"/>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34"/>
          <p:cNvGrpSpPr/>
          <p:nvPr/>
        </p:nvGrpSpPr>
        <p:grpSpPr>
          <a:xfrm rot="10800000" flipH="1">
            <a:off x="76199" y="76201"/>
            <a:ext cx="585269" cy="598799"/>
            <a:chOff x="216600" y="4264975"/>
            <a:chExt cx="656425" cy="671600"/>
          </a:xfrm>
        </p:grpSpPr>
        <p:sp>
          <p:nvSpPr>
            <p:cNvPr id="854" name="Google Shape;854;p34"/>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4"/>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4"/>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4"/>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4"/>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4"/>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0" name="Google Shape;860;p34"/>
          <p:cNvGrpSpPr/>
          <p:nvPr/>
        </p:nvGrpSpPr>
        <p:grpSpPr>
          <a:xfrm>
            <a:off x="0" y="4864925"/>
            <a:ext cx="9143970" cy="1109237"/>
            <a:chOff x="0" y="4864925"/>
            <a:chExt cx="9143970" cy="1109237"/>
          </a:xfrm>
        </p:grpSpPr>
        <p:sp>
          <p:nvSpPr>
            <p:cNvPr id="861" name="Google Shape;861;p34"/>
            <p:cNvSpPr/>
            <p:nvPr/>
          </p:nvSpPr>
          <p:spPr>
            <a:xfrm>
              <a:off x="7665598" y="4864925"/>
              <a:ext cx="1478372" cy="1109237"/>
            </a:xfrm>
            <a:custGeom>
              <a:avLst/>
              <a:gdLst/>
              <a:ahLst/>
              <a:cxnLst/>
              <a:rect l="l" t="t" r="r" b="b"/>
              <a:pathLst>
                <a:path w="45930" h="34642" extrusionOk="0">
                  <a:moveTo>
                    <a:pt x="13289" y="1390"/>
                  </a:moveTo>
                  <a:cubicBezTo>
                    <a:pt x="19857" y="1390"/>
                    <a:pt x="25264" y="6507"/>
                    <a:pt x="25890" y="13013"/>
                  </a:cubicBezTo>
                  <a:cubicBezTo>
                    <a:pt x="24805" y="13075"/>
                    <a:pt x="23736" y="13258"/>
                    <a:pt x="22713" y="13563"/>
                  </a:cubicBezTo>
                  <a:cubicBezTo>
                    <a:pt x="22346" y="8599"/>
                    <a:pt x="18268" y="4659"/>
                    <a:pt x="13289" y="4659"/>
                  </a:cubicBezTo>
                  <a:cubicBezTo>
                    <a:pt x="8309" y="4659"/>
                    <a:pt x="4231" y="8599"/>
                    <a:pt x="3880" y="13563"/>
                  </a:cubicBezTo>
                  <a:cubicBezTo>
                    <a:pt x="2841" y="13243"/>
                    <a:pt x="1772" y="13059"/>
                    <a:pt x="687" y="13013"/>
                  </a:cubicBezTo>
                  <a:cubicBezTo>
                    <a:pt x="1314" y="6507"/>
                    <a:pt x="6721" y="1390"/>
                    <a:pt x="13289" y="1390"/>
                  </a:cubicBezTo>
                  <a:close/>
                  <a:moveTo>
                    <a:pt x="13289" y="6064"/>
                  </a:moveTo>
                  <a:cubicBezTo>
                    <a:pt x="17672" y="6064"/>
                    <a:pt x="21231" y="9623"/>
                    <a:pt x="21354" y="14037"/>
                  </a:cubicBezTo>
                  <a:cubicBezTo>
                    <a:pt x="17504" y="15656"/>
                    <a:pt x="14556" y="18879"/>
                    <a:pt x="13289" y="22850"/>
                  </a:cubicBezTo>
                  <a:cubicBezTo>
                    <a:pt x="12021" y="18879"/>
                    <a:pt x="9073" y="15656"/>
                    <a:pt x="5224" y="14037"/>
                  </a:cubicBezTo>
                  <a:cubicBezTo>
                    <a:pt x="5346" y="9623"/>
                    <a:pt x="8920" y="6064"/>
                    <a:pt x="13289" y="6064"/>
                  </a:cubicBezTo>
                  <a:close/>
                  <a:moveTo>
                    <a:pt x="26638" y="14388"/>
                  </a:moveTo>
                  <a:cubicBezTo>
                    <a:pt x="33222" y="14388"/>
                    <a:pt x="38659" y="19520"/>
                    <a:pt x="39255" y="26073"/>
                  </a:cubicBezTo>
                  <a:cubicBezTo>
                    <a:pt x="38170" y="26134"/>
                    <a:pt x="37101" y="26317"/>
                    <a:pt x="36063" y="26623"/>
                  </a:cubicBezTo>
                  <a:cubicBezTo>
                    <a:pt x="35742" y="21613"/>
                    <a:pt x="31648" y="17642"/>
                    <a:pt x="26638" y="17642"/>
                  </a:cubicBezTo>
                  <a:cubicBezTo>
                    <a:pt x="21644" y="17642"/>
                    <a:pt x="17550" y="21613"/>
                    <a:pt x="17229" y="26623"/>
                  </a:cubicBezTo>
                  <a:cubicBezTo>
                    <a:pt x="16191" y="26317"/>
                    <a:pt x="15122" y="26134"/>
                    <a:pt x="14037" y="26073"/>
                  </a:cubicBezTo>
                  <a:cubicBezTo>
                    <a:pt x="14633" y="19535"/>
                    <a:pt x="20055" y="14388"/>
                    <a:pt x="26638" y="14388"/>
                  </a:cubicBezTo>
                  <a:close/>
                  <a:moveTo>
                    <a:pt x="13289" y="0"/>
                  </a:moveTo>
                  <a:cubicBezTo>
                    <a:pt x="7118" y="0"/>
                    <a:pt x="1864" y="4078"/>
                    <a:pt x="0" y="9714"/>
                  </a:cubicBezTo>
                  <a:lnTo>
                    <a:pt x="0" y="14388"/>
                  </a:lnTo>
                  <a:cubicBezTo>
                    <a:pt x="6553" y="14419"/>
                    <a:pt x="11960" y="19535"/>
                    <a:pt x="12556" y="26058"/>
                  </a:cubicBezTo>
                  <a:cubicBezTo>
                    <a:pt x="11471" y="26119"/>
                    <a:pt x="10402" y="26302"/>
                    <a:pt x="9363" y="26623"/>
                  </a:cubicBezTo>
                  <a:cubicBezTo>
                    <a:pt x="9042" y="21628"/>
                    <a:pt x="4964" y="17672"/>
                    <a:pt x="0" y="17642"/>
                  </a:cubicBezTo>
                  <a:lnTo>
                    <a:pt x="0" y="19047"/>
                  </a:lnTo>
                  <a:cubicBezTo>
                    <a:pt x="4369" y="19077"/>
                    <a:pt x="7927" y="22651"/>
                    <a:pt x="8019" y="27081"/>
                  </a:cubicBezTo>
                  <a:cubicBezTo>
                    <a:pt x="4598" y="28517"/>
                    <a:pt x="1879" y="31220"/>
                    <a:pt x="428" y="34626"/>
                  </a:cubicBezTo>
                  <a:lnTo>
                    <a:pt x="1940" y="34626"/>
                  </a:lnTo>
                  <a:cubicBezTo>
                    <a:pt x="4017" y="30243"/>
                    <a:pt x="8432" y="27432"/>
                    <a:pt x="13289" y="27432"/>
                  </a:cubicBezTo>
                  <a:cubicBezTo>
                    <a:pt x="18146" y="27432"/>
                    <a:pt x="22575" y="30243"/>
                    <a:pt x="24653" y="34626"/>
                  </a:cubicBezTo>
                  <a:lnTo>
                    <a:pt x="26165" y="34626"/>
                  </a:lnTo>
                  <a:cubicBezTo>
                    <a:pt x="24714" y="31220"/>
                    <a:pt x="21995" y="28517"/>
                    <a:pt x="18574" y="27081"/>
                  </a:cubicBezTo>
                  <a:cubicBezTo>
                    <a:pt x="18665" y="22636"/>
                    <a:pt x="22239" y="19031"/>
                    <a:pt x="26638" y="19031"/>
                  </a:cubicBezTo>
                  <a:cubicBezTo>
                    <a:pt x="31053" y="19031"/>
                    <a:pt x="34627" y="22636"/>
                    <a:pt x="34718" y="27081"/>
                  </a:cubicBezTo>
                  <a:cubicBezTo>
                    <a:pt x="31297" y="28517"/>
                    <a:pt x="28578" y="31220"/>
                    <a:pt x="27127" y="34626"/>
                  </a:cubicBezTo>
                  <a:lnTo>
                    <a:pt x="28639" y="34626"/>
                  </a:lnTo>
                  <a:cubicBezTo>
                    <a:pt x="30732" y="30243"/>
                    <a:pt x="35146" y="27463"/>
                    <a:pt x="40003" y="27432"/>
                  </a:cubicBezTo>
                  <a:cubicBezTo>
                    <a:pt x="42065" y="27432"/>
                    <a:pt x="44112" y="27951"/>
                    <a:pt x="45930" y="28944"/>
                  </a:cubicBezTo>
                  <a:lnTo>
                    <a:pt x="45930" y="27386"/>
                  </a:lnTo>
                  <a:cubicBezTo>
                    <a:pt x="45716" y="27279"/>
                    <a:pt x="45502" y="27188"/>
                    <a:pt x="45273" y="27096"/>
                  </a:cubicBezTo>
                  <a:cubicBezTo>
                    <a:pt x="45303" y="26027"/>
                    <a:pt x="45517" y="24988"/>
                    <a:pt x="45930" y="24011"/>
                  </a:cubicBezTo>
                  <a:lnTo>
                    <a:pt x="45930" y="21323"/>
                  </a:lnTo>
                  <a:cubicBezTo>
                    <a:pt x="44754" y="22850"/>
                    <a:pt x="44051" y="24683"/>
                    <a:pt x="43929" y="26623"/>
                  </a:cubicBezTo>
                  <a:cubicBezTo>
                    <a:pt x="42890" y="26302"/>
                    <a:pt x="41821" y="26119"/>
                    <a:pt x="40736" y="26073"/>
                  </a:cubicBezTo>
                  <a:cubicBezTo>
                    <a:pt x="41073" y="22392"/>
                    <a:pt x="42967" y="19031"/>
                    <a:pt x="45930" y="16832"/>
                  </a:cubicBezTo>
                  <a:lnTo>
                    <a:pt x="45930" y="15152"/>
                  </a:lnTo>
                  <a:cubicBezTo>
                    <a:pt x="43119" y="16939"/>
                    <a:pt x="41011" y="19673"/>
                    <a:pt x="40003" y="22850"/>
                  </a:cubicBezTo>
                  <a:cubicBezTo>
                    <a:pt x="38720" y="18879"/>
                    <a:pt x="35772" y="15656"/>
                    <a:pt x="31923" y="14037"/>
                  </a:cubicBezTo>
                  <a:cubicBezTo>
                    <a:pt x="32045" y="9623"/>
                    <a:pt x="35620" y="6064"/>
                    <a:pt x="40003" y="6064"/>
                  </a:cubicBezTo>
                  <a:cubicBezTo>
                    <a:pt x="42264" y="6064"/>
                    <a:pt x="44418" y="7026"/>
                    <a:pt x="45930" y="8706"/>
                  </a:cubicBezTo>
                  <a:lnTo>
                    <a:pt x="45930" y="6797"/>
                  </a:lnTo>
                  <a:cubicBezTo>
                    <a:pt x="44265" y="5422"/>
                    <a:pt x="42157" y="4659"/>
                    <a:pt x="40003" y="4659"/>
                  </a:cubicBezTo>
                  <a:cubicBezTo>
                    <a:pt x="35024" y="4659"/>
                    <a:pt x="30930" y="8599"/>
                    <a:pt x="30579" y="13563"/>
                  </a:cubicBezTo>
                  <a:cubicBezTo>
                    <a:pt x="29540" y="13258"/>
                    <a:pt x="28471" y="13075"/>
                    <a:pt x="27402" y="13013"/>
                  </a:cubicBezTo>
                  <a:cubicBezTo>
                    <a:pt x="28013" y="6507"/>
                    <a:pt x="33435" y="1405"/>
                    <a:pt x="40003" y="1390"/>
                  </a:cubicBezTo>
                  <a:cubicBezTo>
                    <a:pt x="42065" y="1390"/>
                    <a:pt x="44112" y="1909"/>
                    <a:pt x="45930" y="2902"/>
                  </a:cubicBezTo>
                  <a:lnTo>
                    <a:pt x="45930" y="1344"/>
                  </a:lnTo>
                  <a:cubicBezTo>
                    <a:pt x="44082" y="458"/>
                    <a:pt x="42050" y="0"/>
                    <a:pt x="40003" y="0"/>
                  </a:cubicBezTo>
                  <a:cubicBezTo>
                    <a:pt x="33771" y="0"/>
                    <a:pt x="28471" y="4139"/>
                    <a:pt x="26638" y="9867"/>
                  </a:cubicBezTo>
                  <a:cubicBezTo>
                    <a:pt x="24821" y="4139"/>
                    <a:pt x="19521" y="0"/>
                    <a:pt x="13289" y="0"/>
                  </a:cubicBezTo>
                  <a:close/>
                  <a:moveTo>
                    <a:pt x="40003" y="30701"/>
                  </a:moveTo>
                  <a:cubicBezTo>
                    <a:pt x="36979" y="30716"/>
                    <a:pt x="34138" y="32167"/>
                    <a:pt x="32381" y="34626"/>
                  </a:cubicBezTo>
                  <a:lnTo>
                    <a:pt x="34184" y="34626"/>
                  </a:lnTo>
                  <a:cubicBezTo>
                    <a:pt x="35757" y="32946"/>
                    <a:pt x="37876" y="32106"/>
                    <a:pt x="39998" y="32106"/>
                  </a:cubicBezTo>
                  <a:cubicBezTo>
                    <a:pt x="42119" y="32106"/>
                    <a:pt x="44242" y="32946"/>
                    <a:pt x="45823" y="34626"/>
                  </a:cubicBezTo>
                  <a:lnTo>
                    <a:pt x="45930" y="34626"/>
                  </a:lnTo>
                  <a:lnTo>
                    <a:pt x="45930" y="32839"/>
                  </a:lnTo>
                  <a:cubicBezTo>
                    <a:pt x="44265" y="31465"/>
                    <a:pt x="42157" y="30701"/>
                    <a:pt x="40003" y="30701"/>
                  </a:cubicBezTo>
                  <a:close/>
                  <a:moveTo>
                    <a:pt x="13289" y="30701"/>
                  </a:moveTo>
                  <a:lnTo>
                    <a:pt x="13289" y="30716"/>
                  </a:lnTo>
                  <a:cubicBezTo>
                    <a:pt x="10264" y="30716"/>
                    <a:pt x="7423" y="32182"/>
                    <a:pt x="5667" y="34642"/>
                  </a:cubicBezTo>
                  <a:lnTo>
                    <a:pt x="7469" y="34642"/>
                  </a:lnTo>
                  <a:cubicBezTo>
                    <a:pt x="9042" y="32946"/>
                    <a:pt x="11166" y="32098"/>
                    <a:pt x="13289" y="32098"/>
                  </a:cubicBezTo>
                  <a:cubicBezTo>
                    <a:pt x="15412" y="32098"/>
                    <a:pt x="17535" y="32946"/>
                    <a:pt x="19108" y="34642"/>
                  </a:cubicBezTo>
                  <a:lnTo>
                    <a:pt x="20911" y="34642"/>
                  </a:lnTo>
                  <a:cubicBezTo>
                    <a:pt x="19154" y="32182"/>
                    <a:pt x="16313" y="30716"/>
                    <a:pt x="13289" y="30701"/>
                  </a:cubicBezTo>
                  <a:close/>
                </a:path>
              </a:pathLst>
            </a:cu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4"/>
            <p:cNvSpPr/>
            <p:nvPr/>
          </p:nvSpPr>
          <p:spPr>
            <a:xfrm>
              <a:off x="5959319" y="4864925"/>
              <a:ext cx="1715851" cy="1108757"/>
            </a:xfrm>
            <a:custGeom>
              <a:avLst/>
              <a:gdLst/>
              <a:ahLst/>
              <a:cxnLst/>
              <a:rect l="l" t="t" r="r" b="b"/>
              <a:pathLst>
                <a:path w="53308" h="34627" extrusionOk="0">
                  <a:moveTo>
                    <a:pt x="13289" y="1390"/>
                  </a:moveTo>
                  <a:cubicBezTo>
                    <a:pt x="19857" y="1390"/>
                    <a:pt x="25279" y="6507"/>
                    <a:pt x="25890" y="13013"/>
                  </a:cubicBezTo>
                  <a:cubicBezTo>
                    <a:pt x="24821" y="13075"/>
                    <a:pt x="23752" y="13258"/>
                    <a:pt x="22713" y="13563"/>
                  </a:cubicBezTo>
                  <a:cubicBezTo>
                    <a:pt x="22346" y="8599"/>
                    <a:pt x="18268" y="4659"/>
                    <a:pt x="13289" y="4659"/>
                  </a:cubicBezTo>
                  <a:cubicBezTo>
                    <a:pt x="8309" y="4659"/>
                    <a:pt x="4231" y="8599"/>
                    <a:pt x="3880" y="13563"/>
                  </a:cubicBezTo>
                  <a:cubicBezTo>
                    <a:pt x="2841" y="13243"/>
                    <a:pt x="1772" y="13059"/>
                    <a:pt x="687" y="13013"/>
                  </a:cubicBezTo>
                  <a:cubicBezTo>
                    <a:pt x="1314" y="6507"/>
                    <a:pt x="6736" y="1390"/>
                    <a:pt x="13289" y="1390"/>
                  </a:cubicBezTo>
                  <a:close/>
                  <a:moveTo>
                    <a:pt x="40003" y="1405"/>
                  </a:moveTo>
                  <a:cubicBezTo>
                    <a:pt x="46571" y="1405"/>
                    <a:pt x="51978" y="6507"/>
                    <a:pt x="52605" y="13013"/>
                  </a:cubicBezTo>
                  <a:cubicBezTo>
                    <a:pt x="51520" y="13075"/>
                    <a:pt x="50451" y="13258"/>
                    <a:pt x="49412" y="13563"/>
                  </a:cubicBezTo>
                  <a:cubicBezTo>
                    <a:pt x="49061" y="8599"/>
                    <a:pt x="44983" y="4674"/>
                    <a:pt x="40003" y="4674"/>
                  </a:cubicBezTo>
                  <a:cubicBezTo>
                    <a:pt x="35024" y="4674"/>
                    <a:pt x="30946" y="8599"/>
                    <a:pt x="30579" y="13563"/>
                  </a:cubicBezTo>
                  <a:cubicBezTo>
                    <a:pt x="29540" y="13243"/>
                    <a:pt x="28471" y="13059"/>
                    <a:pt x="27402" y="12998"/>
                  </a:cubicBezTo>
                  <a:cubicBezTo>
                    <a:pt x="28028" y="6507"/>
                    <a:pt x="33435" y="1405"/>
                    <a:pt x="40003" y="1405"/>
                  </a:cubicBezTo>
                  <a:close/>
                  <a:moveTo>
                    <a:pt x="13304" y="6064"/>
                  </a:moveTo>
                  <a:cubicBezTo>
                    <a:pt x="17672" y="6064"/>
                    <a:pt x="21247" y="9623"/>
                    <a:pt x="21369" y="14037"/>
                  </a:cubicBezTo>
                  <a:cubicBezTo>
                    <a:pt x="17520" y="15656"/>
                    <a:pt x="14572" y="18879"/>
                    <a:pt x="13304" y="22850"/>
                  </a:cubicBezTo>
                  <a:cubicBezTo>
                    <a:pt x="12021" y="18879"/>
                    <a:pt x="9073" y="15656"/>
                    <a:pt x="5224" y="14037"/>
                  </a:cubicBezTo>
                  <a:cubicBezTo>
                    <a:pt x="5346" y="9623"/>
                    <a:pt x="8920" y="6064"/>
                    <a:pt x="13304" y="6064"/>
                  </a:cubicBezTo>
                  <a:close/>
                  <a:moveTo>
                    <a:pt x="40003" y="6064"/>
                  </a:moveTo>
                  <a:cubicBezTo>
                    <a:pt x="44387" y="6064"/>
                    <a:pt x="47946" y="9623"/>
                    <a:pt x="48068" y="14037"/>
                  </a:cubicBezTo>
                  <a:cubicBezTo>
                    <a:pt x="44219" y="15656"/>
                    <a:pt x="41271" y="18879"/>
                    <a:pt x="40003" y="22850"/>
                  </a:cubicBezTo>
                  <a:cubicBezTo>
                    <a:pt x="38736" y="18879"/>
                    <a:pt x="35788" y="15656"/>
                    <a:pt x="31939" y="14037"/>
                  </a:cubicBezTo>
                  <a:cubicBezTo>
                    <a:pt x="32061" y="9623"/>
                    <a:pt x="35620" y="6064"/>
                    <a:pt x="40003" y="6064"/>
                  </a:cubicBezTo>
                  <a:close/>
                  <a:moveTo>
                    <a:pt x="26638" y="14388"/>
                  </a:moveTo>
                  <a:cubicBezTo>
                    <a:pt x="33222" y="14388"/>
                    <a:pt x="38659" y="19520"/>
                    <a:pt x="39240" y="26073"/>
                  </a:cubicBezTo>
                  <a:cubicBezTo>
                    <a:pt x="38170" y="26119"/>
                    <a:pt x="37101" y="26317"/>
                    <a:pt x="36063" y="26623"/>
                  </a:cubicBezTo>
                  <a:cubicBezTo>
                    <a:pt x="35742" y="21613"/>
                    <a:pt x="31648" y="17642"/>
                    <a:pt x="26654" y="17642"/>
                  </a:cubicBezTo>
                  <a:cubicBezTo>
                    <a:pt x="21644" y="17642"/>
                    <a:pt x="17550" y="21613"/>
                    <a:pt x="17229" y="26623"/>
                  </a:cubicBezTo>
                  <a:cubicBezTo>
                    <a:pt x="16191" y="26302"/>
                    <a:pt x="15122" y="26119"/>
                    <a:pt x="14037" y="26073"/>
                  </a:cubicBezTo>
                  <a:cubicBezTo>
                    <a:pt x="14633" y="19520"/>
                    <a:pt x="20055" y="14388"/>
                    <a:pt x="26638" y="14388"/>
                  </a:cubicBezTo>
                  <a:close/>
                  <a:moveTo>
                    <a:pt x="13304" y="30701"/>
                  </a:moveTo>
                  <a:cubicBezTo>
                    <a:pt x="10280" y="30716"/>
                    <a:pt x="7439" y="32167"/>
                    <a:pt x="5682" y="34626"/>
                  </a:cubicBezTo>
                  <a:lnTo>
                    <a:pt x="7485" y="34626"/>
                  </a:lnTo>
                  <a:cubicBezTo>
                    <a:pt x="9058" y="32946"/>
                    <a:pt x="11177" y="32106"/>
                    <a:pt x="13296" y="32106"/>
                  </a:cubicBezTo>
                  <a:cubicBezTo>
                    <a:pt x="15416" y="32106"/>
                    <a:pt x="17535" y="32946"/>
                    <a:pt x="19108" y="34626"/>
                  </a:cubicBezTo>
                  <a:lnTo>
                    <a:pt x="20911" y="34626"/>
                  </a:lnTo>
                  <a:cubicBezTo>
                    <a:pt x="19154" y="32167"/>
                    <a:pt x="16313" y="30716"/>
                    <a:pt x="13304" y="30701"/>
                  </a:cubicBezTo>
                  <a:close/>
                  <a:moveTo>
                    <a:pt x="40003" y="30701"/>
                  </a:moveTo>
                  <a:cubicBezTo>
                    <a:pt x="36979" y="30716"/>
                    <a:pt x="34153" y="32167"/>
                    <a:pt x="32397" y="34626"/>
                  </a:cubicBezTo>
                  <a:lnTo>
                    <a:pt x="34199" y="34626"/>
                  </a:lnTo>
                  <a:cubicBezTo>
                    <a:pt x="35772" y="32938"/>
                    <a:pt x="37895" y="32095"/>
                    <a:pt x="40019" y="32095"/>
                  </a:cubicBezTo>
                  <a:cubicBezTo>
                    <a:pt x="42142" y="32095"/>
                    <a:pt x="44265" y="32938"/>
                    <a:pt x="45838" y="34626"/>
                  </a:cubicBezTo>
                  <a:lnTo>
                    <a:pt x="47625" y="34626"/>
                  </a:lnTo>
                  <a:cubicBezTo>
                    <a:pt x="45869" y="32167"/>
                    <a:pt x="43028" y="30701"/>
                    <a:pt x="40003" y="30701"/>
                  </a:cubicBezTo>
                  <a:close/>
                  <a:moveTo>
                    <a:pt x="13304" y="0"/>
                  </a:moveTo>
                  <a:cubicBezTo>
                    <a:pt x="7118" y="0"/>
                    <a:pt x="1864" y="4078"/>
                    <a:pt x="0" y="9714"/>
                  </a:cubicBezTo>
                  <a:lnTo>
                    <a:pt x="0" y="14388"/>
                  </a:lnTo>
                  <a:cubicBezTo>
                    <a:pt x="6568" y="14419"/>
                    <a:pt x="11960" y="19535"/>
                    <a:pt x="12556" y="26058"/>
                  </a:cubicBezTo>
                  <a:cubicBezTo>
                    <a:pt x="11471" y="26119"/>
                    <a:pt x="10402" y="26302"/>
                    <a:pt x="9363" y="26623"/>
                  </a:cubicBezTo>
                  <a:cubicBezTo>
                    <a:pt x="9042" y="21628"/>
                    <a:pt x="4980" y="17672"/>
                    <a:pt x="0" y="17642"/>
                  </a:cubicBezTo>
                  <a:lnTo>
                    <a:pt x="0" y="19047"/>
                  </a:lnTo>
                  <a:cubicBezTo>
                    <a:pt x="4369" y="19077"/>
                    <a:pt x="7927" y="22651"/>
                    <a:pt x="8019" y="27081"/>
                  </a:cubicBezTo>
                  <a:cubicBezTo>
                    <a:pt x="4598" y="28517"/>
                    <a:pt x="1879" y="31220"/>
                    <a:pt x="428" y="34626"/>
                  </a:cubicBezTo>
                  <a:lnTo>
                    <a:pt x="1940" y="34626"/>
                  </a:lnTo>
                  <a:cubicBezTo>
                    <a:pt x="4017" y="30227"/>
                    <a:pt x="8447" y="27432"/>
                    <a:pt x="13304" y="27432"/>
                  </a:cubicBezTo>
                  <a:cubicBezTo>
                    <a:pt x="18161" y="27432"/>
                    <a:pt x="22575" y="30227"/>
                    <a:pt x="24653" y="34626"/>
                  </a:cubicBezTo>
                  <a:lnTo>
                    <a:pt x="26180" y="34626"/>
                  </a:lnTo>
                  <a:cubicBezTo>
                    <a:pt x="24714" y="31220"/>
                    <a:pt x="21995" y="28517"/>
                    <a:pt x="18574" y="27081"/>
                  </a:cubicBezTo>
                  <a:cubicBezTo>
                    <a:pt x="18665" y="22636"/>
                    <a:pt x="22255" y="19031"/>
                    <a:pt x="26654" y="19031"/>
                  </a:cubicBezTo>
                  <a:cubicBezTo>
                    <a:pt x="31053" y="19031"/>
                    <a:pt x="34642" y="22636"/>
                    <a:pt x="34718" y="27081"/>
                  </a:cubicBezTo>
                  <a:cubicBezTo>
                    <a:pt x="31297" y="28517"/>
                    <a:pt x="28578" y="31220"/>
                    <a:pt x="27127" y="34626"/>
                  </a:cubicBezTo>
                  <a:lnTo>
                    <a:pt x="28639" y="34626"/>
                  </a:lnTo>
                  <a:cubicBezTo>
                    <a:pt x="30717" y="30243"/>
                    <a:pt x="35146" y="27447"/>
                    <a:pt x="40003" y="27447"/>
                  </a:cubicBezTo>
                  <a:cubicBezTo>
                    <a:pt x="44861" y="27447"/>
                    <a:pt x="49290" y="30243"/>
                    <a:pt x="51367" y="34626"/>
                  </a:cubicBezTo>
                  <a:lnTo>
                    <a:pt x="52879" y="34626"/>
                  </a:lnTo>
                  <a:cubicBezTo>
                    <a:pt x="51428" y="31220"/>
                    <a:pt x="48694" y="28532"/>
                    <a:pt x="45288" y="27096"/>
                  </a:cubicBezTo>
                  <a:cubicBezTo>
                    <a:pt x="45380" y="22667"/>
                    <a:pt x="48923" y="19077"/>
                    <a:pt x="53307" y="19047"/>
                  </a:cubicBezTo>
                  <a:lnTo>
                    <a:pt x="53307" y="17657"/>
                  </a:lnTo>
                  <a:cubicBezTo>
                    <a:pt x="48328" y="17672"/>
                    <a:pt x="44265" y="21643"/>
                    <a:pt x="43944" y="26623"/>
                  </a:cubicBezTo>
                  <a:cubicBezTo>
                    <a:pt x="42905" y="26317"/>
                    <a:pt x="41836" y="26134"/>
                    <a:pt x="40752" y="26073"/>
                  </a:cubicBezTo>
                  <a:cubicBezTo>
                    <a:pt x="41332" y="19551"/>
                    <a:pt x="46739" y="14419"/>
                    <a:pt x="53307" y="14388"/>
                  </a:cubicBezTo>
                  <a:lnTo>
                    <a:pt x="53307" y="9714"/>
                  </a:lnTo>
                  <a:cubicBezTo>
                    <a:pt x="51428" y="4078"/>
                    <a:pt x="46174" y="0"/>
                    <a:pt x="40003" y="0"/>
                  </a:cubicBezTo>
                  <a:cubicBezTo>
                    <a:pt x="33771" y="0"/>
                    <a:pt x="28487" y="4139"/>
                    <a:pt x="26654" y="9867"/>
                  </a:cubicBezTo>
                  <a:cubicBezTo>
                    <a:pt x="24821" y="4139"/>
                    <a:pt x="19521" y="0"/>
                    <a:pt x="13304" y="0"/>
                  </a:cubicBezTo>
                  <a:close/>
                </a:path>
              </a:pathLst>
            </a:custGeom>
            <a:gradFill>
              <a:gsLst>
                <a:gs pos="0">
                  <a:schemeClr val="accent4"/>
                </a:gs>
                <a:gs pos="100000">
                  <a:schemeClr val="accent5"/>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4"/>
            <p:cNvSpPr/>
            <p:nvPr/>
          </p:nvSpPr>
          <p:spPr>
            <a:xfrm flipH="1">
              <a:off x="4253075" y="4864925"/>
              <a:ext cx="1715851" cy="1108757"/>
            </a:xfrm>
            <a:custGeom>
              <a:avLst/>
              <a:gdLst/>
              <a:ahLst/>
              <a:cxnLst/>
              <a:rect l="l" t="t" r="r" b="b"/>
              <a:pathLst>
                <a:path w="53308" h="34627" extrusionOk="0">
                  <a:moveTo>
                    <a:pt x="13304" y="1390"/>
                  </a:moveTo>
                  <a:cubicBezTo>
                    <a:pt x="19857" y="1390"/>
                    <a:pt x="25279" y="6507"/>
                    <a:pt x="25905" y="13013"/>
                  </a:cubicBezTo>
                  <a:cubicBezTo>
                    <a:pt x="24821" y="13059"/>
                    <a:pt x="23752" y="13243"/>
                    <a:pt x="22728" y="13563"/>
                  </a:cubicBezTo>
                  <a:cubicBezTo>
                    <a:pt x="22362" y="8599"/>
                    <a:pt x="18283" y="4659"/>
                    <a:pt x="13304" y="4659"/>
                  </a:cubicBezTo>
                  <a:cubicBezTo>
                    <a:pt x="8325" y="4659"/>
                    <a:pt x="4246" y="8599"/>
                    <a:pt x="3880" y="13563"/>
                  </a:cubicBezTo>
                  <a:cubicBezTo>
                    <a:pt x="2841" y="13243"/>
                    <a:pt x="1772" y="13059"/>
                    <a:pt x="703" y="13013"/>
                  </a:cubicBezTo>
                  <a:cubicBezTo>
                    <a:pt x="1329" y="6507"/>
                    <a:pt x="6736" y="1390"/>
                    <a:pt x="13304" y="1390"/>
                  </a:cubicBezTo>
                  <a:close/>
                  <a:moveTo>
                    <a:pt x="40003" y="1405"/>
                  </a:moveTo>
                  <a:cubicBezTo>
                    <a:pt x="46571" y="1405"/>
                    <a:pt x="51978" y="6507"/>
                    <a:pt x="52605" y="13013"/>
                  </a:cubicBezTo>
                  <a:cubicBezTo>
                    <a:pt x="51535" y="13075"/>
                    <a:pt x="50466" y="13258"/>
                    <a:pt x="49427" y="13563"/>
                  </a:cubicBezTo>
                  <a:cubicBezTo>
                    <a:pt x="49061" y="8599"/>
                    <a:pt x="44983" y="4659"/>
                    <a:pt x="40003" y="4659"/>
                  </a:cubicBezTo>
                  <a:cubicBezTo>
                    <a:pt x="35024" y="4659"/>
                    <a:pt x="30946" y="8599"/>
                    <a:pt x="30594" y="13563"/>
                  </a:cubicBezTo>
                  <a:cubicBezTo>
                    <a:pt x="29556" y="13243"/>
                    <a:pt x="28487" y="13059"/>
                    <a:pt x="27402" y="12998"/>
                  </a:cubicBezTo>
                  <a:cubicBezTo>
                    <a:pt x="28028" y="6507"/>
                    <a:pt x="33435" y="1405"/>
                    <a:pt x="40003" y="1405"/>
                  </a:cubicBezTo>
                  <a:close/>
                  <a:moveTo>
                    <a:pt x="13304" y="6064"/>
                  </a:moveTo>
                  <a:cubicBezTo>
                    <a:pt x="17672" y="6064"/>
                    <a:pt x="21247" y="9623"/>
                    <a:pt x="21369" y="14037"/>
                  </a:cubicBezTo>
                  <a:cubicBezTo>
                    <a:pt x="17520" y="15656"/>
                    <a:pt x="14572" y="18879"/>
                    <a:pt x="13304" y="22850"/>
                  </a:cubicBezTo>
                  <a:cubicBezTo>
                    <a:pt x="12036" y="18879"/>
                    <a:pt x="9088" y="15656"/>
                    <a:pt x="5239" y="14037"/>
                  </a:cubicBezTo>
                  <a:cubicBezTo>
                    <a:pt x="5361" y="9623"/>
                    <a:pt x="8920" y="6064"/>
                    <a:pt x="13304" y="6064"/>
                  </a:cubicBezTo>
                  <a:close/>
                  <a:moveTo>
                    <a:pt x="40003" y="6064"/>
                  </a:moveTo>
                  <a:cubicBezTo>
                    <a:pt x="44387" y="6064"/>
                    <a:pt x="47946" y="9623"/>
                    <a:pt x="48068" y="14037"/>
                  </a:cubicBezTo>
                  <a:cubicBezTo>
                    <a:pt x="44219" y="15656"/>
                    <a:pt x="41271" y="18879"/>
                    <a:pt x="40003" y="22850"/>
                  </a:cubicBezTo>
                  <a:cubicBezTo>
                    <a:pt x="38736" y="18879"/>
                    <a:pt x="35788" y="15656"/>
                    <a:pt x="31939" y="14037"/>
                  </a:cubicBezTo>
                  <a:cubicBezTo>
                    <a:pt x="32061" y="9623"/>
                    <a:pt x="35635" y="6064"/>
                    <a:pt x="40003" y="6064"/>
                  </a:cubicBezTo>
                  <a:close/>
                  <a:moveTo>
                    <a:pt x="26654" y="14388"/>
                  </a:moveTo>
                  <a:cubicBezTo>
                    <a:pt x="33222" y="14388"/>
                    <a:pt x="38659" y="19520"/>
                    <a:pt x="39255" y="26073"/>
                  </a:cubicBezTo>
                  <a:cubicBezTo>
                    <a:pt x="38170" y="26119"/>
                    <a:pt x="37101" y="26317"/>
                    <a:pt x="36078" y="26623"/>
                  </a:cubicBezTo>
                  <a:cubicBezTo>
                    <a:pt x="35742" y="21613"/>
                    <a:pt x="31648" y="17642"/>
                    <a:pt x="26654" y="17642"/>
                  </a:cubicBezTo>
                  <a:cubicBezTo>
                    <a:pt x="21659" y="17642"/>
                    <a:pt x="17550" y="21613"/>
                    <a:pt x="17229" y="26623"/>
                  </a:cubicBezTo>
                  <a:cubicBezTo>
                    <a:pt x="16191" y="26302"/>
                    <a:pt x="15122" y="26119"/>
                    <a:pt x="14052" y="26073"/>
                  </a:cubicBezTo>
                  <a:cubicBezTo>
                    <a:pt x="14633" y="19520"/>
                    <a:pt x="20070" y="14388"/>
                    <a:pt x="26654" y="14388"/>
                  </a:cubicBezTo>
                  <a:close/>
                  <a:moveTo>
                    <a:pt x="13304" y="30701"/>
                  </a:moveTo>
                  <a:cubicBezTo>
                    <a:pt x="10280" y="30716"/>
                    <a:pt x="7454" y="32167"/>
                    <a:pt x="5697" y="34626"/>
                  </a:cubicBezTo>
                  <a:lnTo>
                    <a:pt x="7485" y="34626"/>
                  </a:lnTo>
                  <a:cubicBezTo>
                    <a:pt x="9058" y="32938"/>
                    <a:pt x="11181" y="32095"/>
                    <a:pt x="13304" y="32095"/>
                  </a:cubicBezTo>
                  <a:cubicBezTo>
                    <a:pt x="15427" y="32095"/>
                    <a:pt x="17550" y="32938"/>
                    <a:pt x="19123" y="34626"/>
                  </a:cubicBezTo>
                  <a:lnTo>
                    <a:pt x="20926" y="34626"/>
                  </a:lnTo>
                  <a:cubicBezTo>
                    <a:pt x="19154" y="32167"/>
                    <a:pt x="16328" y="30716"/>
                    <a:pt x="13304" y="30701"/>
                  </a:cubicBezTo>
                  <a:close/>
                  <a:moveTo>
                    <a:pt x="40003" y="30701"/>
                  </a:moveTo>
                  <a:cubicBezTo>
                    <a:pt x="36979" y="30716"/>
                    <a:pt x="34153" y="32167"/>
                    <a:pt x="32397" y="34626"/>
                  </a:cubicBezTo>
                  <a:lnTo>
                    <a:pt x="34184" y="34626"/>
                  </a:lnTo>
                  <a:cubicBezTo>
                    <a:pt x="35757" y="32938"/>
                    <a:pt x="37884" y="32095"/>
                    <a:pt x="40011" y="32095"/>
                  </a:cubicBezTo>
                  <a:cubicBezTo>
                    <a:pt x="42138" y="32095"/>
                    <a:pt x="44265" y="32938"/>
                    <a:pt x="45838" y="34626"/>
                  </a:cubicBezTo>
                  <a:lnTo>
                    <a:pt x="47625" y="34626"/>
                  </a:lnTo>
                  <a:cubicBezTo>
                    <a:pt x="45869" y="32167"/>
                    <a:pt x="43028" y="30716"/>
                    <a:pt x="40003" y="30701"/>
                  </a:cubicBezTo>
                  <a:close/>
                  <a:moveTo>
                    <a:pt x="13304" y="0"/>
                  </a:moveTo>
                  <a:cubicBezTo>
                    <a:pt x="7118" y="0"/>
                    <a:pt x="1879" y="4078"/>
                    <a:pt x="0" y="9714"/>
                  </a:cubicBezTo>
                  <a:lnTo>
                    <a:pt x="0" y="14388"/>
                  </a:lnTo>
                  <a:cubicBezTo>
                    <a:pt x="6568" y="14419"/>
                    <a:pt x="11960" y="19535"/>
                    <a:pt x="12556" y="26058"/>
                  </a:cubicBezTo>
                  <a:cubicBezTo>
                    <a:pt x="11471" y="26119"/>
                    <a:pt x="10402" y="26302"/>
                    <a:pt x="9379" y="26623"/>
                  </a:cubicBezTo>
                  <a:cubicBezTo>
                    <a:pt x="9042" y="21628"/>
                    <a:pt x="4980" y="17672"/>
                    <a:pt x="0" y="17642"/>
                  </a:cubicBezTo>
                  <a:lnTo>
                    <a:pt x="0" y="19047"/>
                  </a:lnTo>
                  <a:cubicBezTo>
                    <a:pt x="4384" y="19077"/>
                    <a:pt x="7927" y="22651"/>
                    <a:pt x="8019" y="27081"/>
                  </a:cubicBezTo>
                  <a:cubicBezTo>
                    <a:pt x="4613" y="28517"/>
                    <a:pt x="1879" y="31220"/>
                    <a:pt x="443" y="34626"/>
                  </a:cubicBezTo>
                  <a:lnTo>
                    <a:pt x="1940" y="34626"/>
                  </a:lnTo>
                  <a:cubicBezTo>
                    <a:pt x="4033" y="30243"/>
                    <a:pt x="8447" y="27447"/>
                    <a:pt x="13304" y="27447"/>
                  </a:cubicBezTo>
                  <a:cubicBezTo>
                    <a:pt x="18161" y="27447"/>
                    <a:pt x="22591" y="30243"/>
                    <a:pt x="24668" y="34626"/>
                  </a:cubicBezTo>
                  <a:lnTo>
                    <a:pt x="26180" y="34626"/>
                  </a:lnTo>
                  <a:cubicBezTo>
                    <a:pt x="24729" y="31220"/>
                    <a:pt x="21995" y="28517"/>
                    <a:pt x="18574" y="27096"/>
                  </a:cubicBezTo>
                  <a:cubicBezTo>
                    <a:pt x="18665" y="22651"/>
                    <a:pt x="22239" y="19047"/>
                    <a:pt x="26654" y="19047"/>
                  </a:cubicBezTo>
                  <a:cubicBezTo>
                    <a:pt x="31053" y="19047"/>
                    <a:pt x="34627" y="22651"/>
                    <a:pt x="34718" y="27096"/>
                  </a:cubicBezTo>
                  <a:cubicBezTo>
                    <a:pt x="31297" y="28532"/>
                    <a:pt x="28578" y="31220"/>
                    <a:pt x="27127" y="34626"/>
                  </a:cubicBezTo>
                  <a:lnTo>
                    <a:pt x="28639" y="34626"/>
                  </a:lnTo>
                  <a:cubicBezTo>
                    <a:pt x="30717" y="30243"/>
                    <a:pt x="35146" y="27447"/>
                    <a:pt x="40003" y="27447"/>
                  </a:cubicBezTo>
                  <a:cubicBezTo>
                    <a:pt x="44861" y="27447"/>
                    <a:pt x="49275" y="30243"/>
                    <a:pt x="51352" y="34626"/>
                  </a:cubicBezTo>
                  <a:lnTo>
                    <a:pt x="52864" y="34626"/>
                  </a:lnTo>
                  <a:cubicBezTo>
                    <a:pt x="51413" y="31220"/>
                    <a:pt x="48694" y="28532"/>
                    <a:pt x="45273" y="27096"/>
                  </a:cubicBezTo>
                  <a:cubicBezTo>
                    <a:pt x="45365" y="22667"/>
                    <a:pt x="48923" y="19077"/>
                    <a:pt x="53292" y="19047"/>
                  </a:cubicBezTo>
                  <a:lnTo>
                    <a:pt x="53292" y="17657"/>
                  </a:lnTo>
                  <a:cubicBezTo>
                    <a:pt x="48328" y="17672"/>
                    <a:pt x="44250" y="21643"/>
                    <a:pt x="43929" y="26623"/>
                  </a:cubicBezTo>
                  <a:cubicBezTo>
                    <a:pt x="42890" y="26317"/>
                    <a:pt x="41821" y="26134"/>
                    <a:pt x="40736" y="26073"/>
                  </a:cubicBezTo>
                  <a:cubicBezTo>
                    <a:pt x="41347" y="19551"/>
                    <a:pt x="46739" y="14419"/>
                    <a:pt x="53307" y="14388"/>
                  </a:cubicBezTo>
                  <a:lnTo>
                    <a:pt x="53307" y="9714"/>
                  </a:lnTo>
                  <a:cubicBezTo>
                    <a:pt x="51428" y="4078"/>
                    <a:pt x="46174" y="0"/>
                    <a:pt x="40003" y="0"/>
                  </a:cubicBezTo>
                  <a:cubicBezTo>
                    <a:pt x="33771" y="0"/>
                    <a:pt x="28487" y="4139"/>
                    <a:pt x="26654" y="9867"/>
                  </a:cubicBezTo>
                  <a:cubicBezTo>
                    <a:pt x="24821" y="4139"/>
                    <a:pt x="19536" y="0"/>
                    <a:pt x="13304" y="0"/>
                  </a:cubicBezTo>
                  <a:close/>
                </a:path>
              </a:pathLst>
            </a:custGeom>
            <a:gradFill>
              <a:gsLst>
                <a:gs pos="0">
                  <a:schemeClr val="accent4"/>
                </a:gs>
                <a:gs pos="100000">
                  <a:schemeClr val="accent5"/>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4"/>
            <p:cNvSpPr/>
            <p:nvPr/>
          </p:nvSpPr>
          <p:spPr>
            <a:xfrm>
              <a:off x="2546761" y="4864925"/>
              <a:ext cx="1715851" cy="1108757"/>
            </a:xfrm>
            <a:custGeom>
              <a:avLst/>
              <a:gdLst/>
              <a:ahLst/>
              <a:cxnLst/>
              <a:rect l="l" t="t" r="r" b="b"/>
              <a:pathLst>
                <a:path w="53308" h="34627" extrusionOk="0">
                  <a:moveTo>
                    <a:pt x="13304" y="1390"/>
                  </a:moveTo>
                  <a:cubicBezTo>
                    <a:pt x="19872" y="1390"/>
                    <a:pt x="25279" y="6507"/>
                    <a:pt x="25905" y="13013"/>
                  </a:cubicBezTo>
                  <a:cubicBezTo>
                    <a:pt x="24821" y="13059"/>
                    <a:pt x="23767" y="13243"/>
                    <a:pt x="22728" y="13563"/>
                  </a:cubicBezTo>
                  <a:cubicBezTo>
                    <a:pt x="22362" y="8599"/>
                    <a:pt x="18283" y="4659"/>
                    <a:pt x="13304" y="4659"/>
                  </a:cubicBezTo>
                  <a:cubicBezTo>
                    <a:pt x="8325" y="4659"/>
                    <a:pt x="4246" y="8599"/>
                    <a:pt x="3880" y="13563"/>
                  </a:cubicBezTo>
                  <a:cubicBezTo>
                    <a:pt x="2856" y="13243"/>
                    <a:pt x="1787" y="13059"/>
                    <a:pt x="703" y="13013"/>
                  </a:cubicBezTo>
                  <a:cubicBezTo>
                    <a:pt x="1329" y="6507"/>
                    <a:pt x="6736" y="1390"/>
                    <a:pt x="13304" y="1390"/>
                  </a:cubicBezTo>
                  <a:close/>
                  <a:moveTo>
                    <a:pt x="40003" y="1405"/>
                  </a:moveTo>
                  <a:cubicBezTo>
                    <a:pt x="46571" y="1405"/>
                    <a:pt x="51994" y="6507"/>
                    <a:pt x="52605" y="13013"/>
                  </a:cubicBezTo>
                  <a:cubicBezTo>
                    <a:pt x="51535" y="13075"/>
                    <a:pt x="50466" y="13258"/>
                    <a:pt x="49427" y="13563"/>
                  </a:cubicBezTo>
                  <a:cubicBezTo>
                    <a:pt x="49076" y="8599"/>
                    <a:pt x="44983" y="4659"/>
                    <a:pt x="40003" y="4659"/>
                  </a:cubicBezTo>
                  <a:cubicBezTo>
                    <a:pt x="35024" y="4659"/>
                    <a:pt x="30946" y="8599"/>
                    <a:pt x="30594" y="13563"/>
                  </a:cubicBezTo>
                  <a:cubicBezTo>
                    <a:pt x="29556" y="13243"/>
                    <a:pt x="28487" y="13059"/>
                    <a:pt x="27402" y="12998"/>
                  </a:cubicBezTo>
                  <a:cubicBezTo>
                    <a:pt x="28028" y="6507"/>
                    <a:pt x="33451" y="1405"/>
                    <a:pt x="40003" y="1405"/>
                  </a:cubicBezTo>
                  <a:close/>
                  <a:moveTo>
                    <a:pt x="40019" y="6064"/>
                  </a:moveTo>
                  <a:cubicBezTo>
                    <a:pt x="44402" y="6064"/>
                    <a:pt x="47961" y="9623"/>
                    <a:pt x="48083" y="14037"/>
                  </a:cubicBezTo>
                  <a:cubicBezTo>
                    <a:pt x="44242" y="15653"/>
                    <a:pt x="41298" y="18866"/>
                    <a:pt x="40011" y="22826"/>
                  </a:cubicBezTo>
                  <a:lnTo>
                    <a:pt x="40011" y="22826"/>
                  </a:lnTo>
                  <a:cubicBezTo>
                    <a:pt x="38739" y="18866"/>
                    <a:pt x="35795" y="15653"/>
                    <a:pt x="31954" y="14037"/>
                  </a:cubicBezTo>
                  <a:cubicBezTo>
                    <a:pt x="32076" y="9623"/>
                    <a:pt x="35635" y="6064"/>
                    <a:pt x="40019" y="6064"/>
                  </a:cubicBezTo>
                  <a:close/>
                  <a:moveTo>
                    <a:pt x="13319" y="6064"/>
                  </a:moveTo>
                  <a:cubicBezTo>
                    <a:pt x="17688" y="6064"/>
                    <a:pt x="21262" y="9623"/>
                    <a:pt x="21384" y="14037"/>
                  </a:cubicBezTo>
                  <a:cubicBezTo>
                    <a:pt x="17535" y="15656"/>
                    <a:pt x="14587" y="18879"/>
                    <a:pt x="13319" y="22850"/>
                  </a:cubicBezTo>
                  <a:cubicBezTo>
                    <a:pt x="12051" y="18879"/>
                    <a:pt x="9104" y="15656"/>
                    <a:pt x="5254" y="14037"/>
                  </a:cubicBezTo>
                  <a:cubicBezTo>
                    <a:pt x="5377" y="9623"/>
                    <a:pt x="8936" y="6064"/>
                    <a:pt x="13319" y="6064"/>
                  </a:cubicBezTo>
                  <a:close/>
                  <a:moveTo>
                    <a:pt x="26654" y="14388"/>
                  </a:moveTo>
                  <a:cubicBezTo>
                    <a:pt x="33237" y="14388"/>
                    <a:pt x="38674" y="19520"/>
                    <a:pt x="39255" y="26073"/>
                  </a:cubicBezTo>
                  <a:cubicBezTo>
                    <a:pt x="38191" y="26118"/>
                    <a:pt x="37127" y="26300"/>
                    <a:pt x="36093" y="26618"/>
                  </a:cubicBezTo>
                  <a:lnTo>
                    <a:pt x="36093" y="26618"/>
                  </a:lnTo>
                  <a:cubicBezTo>
                    <a:pt x="35755" y="21610"/>
                    <a:pt x="31662" y="17642"/>
                    <a:pt x="26669" y="17642"/>
                  </a:cubicBezTo>
                  <a:cubicBezTo>
                    <a:pt x="21659" y="17642"/>
                    <a:pt x="17565" y="21613"/>
                    <a:pt x="17245" y="26623"/>
                  </a:cubicBezTo>
                  <a:cubicBezTo>
                    <a:pt x="16206" y="26302"/>
                    <a:pt x="15137" y="26119"/>
                    <a:pt x="14052" y="26073"/>
                  </a:cubicBezTo>
                  <a:cubicBezTo>
                    <a:pt x="14648" y="19520"/>
                    <a:pt x="20086" y="14388"/>
                    <a:pt x="26654" y="14388"/>
                  </a:cubicBezTo>
                  <a:close/>
                  <a:moveTo>
                    <a:pt x="40003" y="30701"/>
                  </a:moveTo>
                  <a:cubicBezTo>
                    <a:pt x="40008" y="30701"/>
                    <a:pt x="40012" y="30701"/>
                    <a:pt x="40017" y="30701"/>
                  </a:cubicBezTo>
                  <a:lnTo>
                    <a:pt x="40017" y="30701"/>
                  </a:lnTo>
                  <a:cubicBezTo>
                    <a:pt x="40017" y="30701"/>
                    <a:pt x="40018" y="30701"/>
                    <a:pt x="40019" y="30701"/>
                  </a:cubicBezTo>
                  <a:close/>
                  <a:moveTo>
                    <a:pt x="13304" y="30701"/>
                  </a:moveTo>
                  <a:cubicBezTo>
                    <a:pt x="13308" y="30701"/>
                    <a:pt x="13313" y="30701"/>
                    <a:pt x="13317" y="30701"/>
                  </a:cubicBezTo>
                  <a:lnTo>
                    <a:pt x="13317" y="30701"/>
                  </a:lnTo>
                  <a:cubicBezTo>
                    <a:pt x="13318" y="30701"/>
                    <a:pt x="13319" y="30701"/>
                    <a:pt x="13319" y="30701"/>
                  </a:cubicBezTo>
                  <a:close/>
                  <a:moveTo>
                    <a:pt x="13317" y="30701"/>
                  </a:moveTo>
                  <a:lnTo>
                    <a:pt x="13317" y="30701"/>
                  </a:lnTo>
                  <a:cubicBezTo>
                    <a:pt x="10294" y="30717"/>
                    <a:pt x="7454" y="32168"/>
                    <a:pt x="5697" y="34626"/>
                  </a:cubicBezTo>
                  <a:lnTo>
                    <a:pt x="7500" y="34626"/>
                  </a:lnTo>
                  <a:cubicBezTo>
                    <a:pt x="9073" y="32946"/>
                    <a:pt x="11196" y="32106"/>
                    <a:pt x="13319" y="32106"/>
                  </a:cubicBezTo>
                  <a:cubicBezTo>
                    <a:pt x="15442" y="32106"/>
                    <a:pt x="17565" y="32946"/>
                    <a:pt x="19139" y="34626"/>
                  </a:cubicBezTo>
                  <a:lnTo>
                    <a:pt x="20926" y="34626"/>
                  </a:lnTo>
                  <a:cubicBezTo>
                    <a:pt x="19172" y="32171"/>
                    <a:pt x="16337" y="30705"/>
                    <a:pt x="13317" y="30701"/>
                  </a:cubicBezTo>
                  <a:close/>
                  <a:moveTo>
                    <a:pt x="40017" y="30701"/>
                  </a:moveTo>
                  <a:cubicBezTo>
                    <a:pt x="36993" y="30717"/>
                    <a:pt x="34168" y="32168"/>
                    <a:pt x="32412" y="34626"/>
                  </a:cubicBezTo>
                  <a:lnTo>
                    <a:pt x="34199" y="34626"/>
                  </a:lnTo>
                  <a:cubicBezTo>
                    <a:pt x="35772" y="32938"/>
                    <a:pt x="37895" y="32095"/>
                    <a:pt x="40020" y="32095"/>
                  </a:cubicBezTo>
                  <a:cubicBezTo>
                    <a:pt x="42146" y="32095"/>
                    <a:pt x="44272" y="32938"/>
                    <a:pt x="45853" y="34626"/>
                  </a:cubicBezTo>
                  <a:lnTo>
                    <a:pt x="47640" y="34626"/>
                  </a:lnTo>
                  <a:cubicBezTo>
                    <a:pt x="45886" y="32171"/>
                    <a:pt x="43051" y="30705"/>
                    <a:pt x="40017" y="30701"/>
                  </a:cubicBezTo>
                  <a:close/>
                  <a:moveTo>
                    <a:pt x="13304" y="0"/>
                  </a:moveTo>
                  <a:cubicBezTo>
                    <a:pt x="7133" y="0"/>
                    <a:pt x="1879" y="4078"/>
                    <a:pt x="0" y="9714"/>
                  </a:cubicBezTo>
                  <a:lnTo>
                    <a:pt x="0" y="14388"/>
                  </a:lnTo>
                  <a:cubicBezTo>
                    <a:pt x="6568" y="14419"/>
                    <a:pt x="11960" y="19535"/>
                    <a:pt x="12556" y="26058"/>
                  </a:cubicBezTo>
                  <a:cubicBezTo>
                    <a:pt x="11486" y="26119"/>
                    <a:pt x="10417" y="26302"/>
                    <a:pt x="9378" y="26623"/>
                  </a:cubicBezTo>
                  <a:cubicBezTo>
                    <a:pt x="9042" y="21628"/>
                    <a:pt x="4980" y="17672"/>
                    <a:pt x="0" y="17642"/>
                  </a:cubicBezTo>
                  <a:lnTo>
                    <a:pt x="0" y="19047"/>
                  </a:lnTo>
                  <a:cubicBezTo>
                    <a:pt x="4384" y="19077"/>
                    <a:pt x="7943" y="22651"/>
                    <a:pt x="8019" y="27081"/>
                  </a:cubicBezTo>
                  <a:cubicBezTo>
                    <a:pt x="4613" y="28517"/>
                    <a:pt x="1894" y="31220"/>
                    <a:pt x="428" y="34626"/>
                  </a:cubicBezTo>
                  <a:lnTo>
                    <a:pt x="1940" y="34626"/>
                  </a:lnTo>
                  <a:cubicBezTo>
                    <a:pt x="4033" y="30243"/>
                    <a:pt x="8447" y="27432"/>
                    <a:pt x="13304" y="27432"/>
                  </a:cubicBezTo>
                  <a:cubicBezTo>
                    <a:pt x="18161" y="27432"/>
                    <a:pt x="22591" y="30243"/>
                    <a:pt x="24668" y="34626"/>
                  </a:cubicBezTo>
                  <a:lnTo>
                    <a:pt x="26180" y="34626"/>
                  </a:lnTo>
                  <a:cubicBezTo>
                    <a:pt x="24729" y="31220"/>
                    <a:pt x="21995" y="28517"/>
                    <a:pt x="18589" y="27081"/>
                  </a:cubicBezTo>
                  <a:cubicBezTo>
                    <a:pt x="18680" y="22636"/>
                    <a:pt x="22255" y="19031"/>
                    <a:pt x="26654" y="19031"/>
                  </a:cubicBezTo>
                  <a:cubicBezTo>
                    <a:pt x="31053" y="19031"/>
                    <a:pt x="34657" y="22651"/>
                    <a:pt x="34734" y="27096"/>
                  </a:cubicBezTo>
                  <a:cubicBezTo>
                    <a:pt x="31312" y="28517"/>
                    <a:pt x="28593" y="31220"/>
                    <a:pt x="27142" y="34626"/>
                  </a:cubicBezTo>
                  <a:lnTo>
                    <a:pt x="28655" y="34626"/>
                  </a:lnTo>
                  <a:cubicBezTo>
                    <a:pt x="30732" y="30243"/>
                    <a:pt x="35146" y="27447"/>
                    <a:pt x="40003" y="27447"/>
                  </a:cubicBezTo>
                  <a:cubicBezTo>
                    <a:pt x="44860" y="27447"/>
                    <a:pt x="49290" y="30243"/>
                    <a:pt x="51367" y="34626"/>
                  </a:cubicBezTo>
                  <a:lnTo>
                    <a:pt x="52879" y="34626"/>
                  </a:lnTo>
                  <a:cubicBezTo>
                    <a:pt x="51428" y="31220"/>
                    <a:pt x="48710" y="28532"/>
                    <a:pt x="45288" y="27096"/>
                  </a:cubicBezTo>
                  <a:cubicBezTo>
                    <a:pt x="45380" y="22667"/>
                    <a:pt x="48939" y="19077"/>
                    <a:pt x="53307" y="19047"/>
                  </a:cubicBezTo>
                  <a:lnTo>
                    <a:pt x="53307" y="17657"/>
                  </a:lnTo>
                  <a:cubicBezTo>
                    <a:pt x="48328" y="17672"/>
                    <a:pt x="44265" y="21643"/>
                    <a:pt x="43944" y="26623"/>
                  </a:cubicBezTo>
                  <a:cubicBezTo>
                    <a:pt x="42905" y="26317"/>
                    <a:pt x="41836" y="26119"/>
                    <a:pt x="40767" y="26073"/>
                  </a:cubicBezTo>
                  <a:cubicBezTo>
                    <a:pt x="41347" y="19551"/>
                    <a:pt x="46739" y="14419"/>
                    <a:pt x="53307" y="14388"/>
                  </a:cubicBezTo>
                  <a:lnTo>
                    <a:pt x="53307" y="9714"/>
                  </a:lnTo>
                  <a:cubicBezTo>
                    <a:pt x="51428" y="4078"/>
                    <a:pt x="46189" y="0"/>
                    <a:pt x="40003" y="0"/>
                  </a:cubicBezTo>
                  <a:cubicBezTo>
                    <a:pt x="33787" y="0"/>
                    <a:pt x="28487" y="4139"/>
                    <a:pt x="26654" y="9867"/>
                  </a:cubicBezTo>
                  <a:cubicBezTo>
                    <a:pt x="24821" y="4139"/>
                    <a:pt x="19536" y="0"/>
                    <a:pt x="13304" y="0"/>
                  </a:cubicBezTo>
                  <a:close/>
                </a:path>
              </a:pathLst>
            </a:custGeom>
            <a:gradFill>
              <a:gsLst>
                <a:gs pos="0">
                  <a:schemeClr val="accent4"/>
                </a:gs>
                <a:gs pos="100000">
                  <a:schemeClr val="accent5"/>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4"/>
            <p:cNvSpPr/>
            <p:nvPr/>
          </p:nvSpPr>
          <p:spPr>
            <a:xfrm>
              <a:off x="840482" y="4864925"/>
              <a:ext cx="1715851" cy="1108757"/>
            </a:xfrm>
            <a:custGeom>
              <a:avLst/>
              <a:gdLst/>
              <a:ahLst/>
              <a:cxnLst/>
              <a:rect l="l" t="t" r="r" b="b"/>
              <a:pathLst>
                <a:path w="53308" h="34627" extrusionOk="0">
                  <a:moveTo>
                    <a:pt x="13304" y="1390"/>
                  </a:moveTo>
                  <a:cubicBezTo>
                    <a:pt x="19872" y="1390"/>
                    <a:pt x="25279" y="6507"/>
                    <a:pt x="25905" y="13013"/>
                  </a:cubicBezTo>
                  <a:cubicBezTo>
                    <a:pt x="24836" y="13059"/>
                    <a:pt x="23767" y="13243"/>
                    <a:pt x="22728" y="13563"/>
                  </a:cubicBezTo>
                  <a:cubicBezTo>
                    <a:pt x="22377" y="8599"/>
                    <a:pt x="18283" y="4659"/>
                    <a:pt x="13304" y="4659"/>
                  </a:cubicBezTo>
                  <a:cubicBezTo>
                    <a:pt x="8325" y="4659"/>
                    <a:pt x="4246" y="8599"/>
                    <a:pt x="3895" y="13563"/>
                  </a:cubicBezTo>
                  <a:cubicBezTo>
                    <a:pt x="2856" y="13243"/>
                    <a:pt x="1787" y="13059"/>
                    <a:pt x="703" y="13013"/>
                  </a:cubicBezTo>
                  <a:cubicBezTo>
                    <a:pt x="1329" y="6507"/>
                    <a:pt x="6736" y="1390"/>
                    <a:pt x="13304" y="1390"/>
                  </a:cubicBezTo>
                  <a:close/>
                  <a:moveTo>
                    <a:pt x="40019" y="1405"/>
                  </a:moveTo>
                  <a:cubicBezTo>
                    <a:pt x="46586" y="1405"/>
                    <a:pt x="51994" y="6507"/>
                    <a:pt x="52620" y="13013"/>
                  </a:cubicBezTo>
                  <a:cubicBezTo>
                    <a:pt x="51535" y="13075"/>
                    <a:pt x="50466" y="13258"/>
                    <a:pt x="49427" y="13563"/>
                  </a:cubicBezTo>
                  <a:cubicBezTo>
                    <a:pt x="49076" y="8599"/>
                    <a:pt x="44998" y="4659"/>
                    <a:pt x="40019" y="4659"/>
                  </a:cubicBezTo>
                  <a:cubicBezTo>
                    <a:pt x="35024" y="4659"/>
                    <a:pt x="30961" y="8599"/>
                    <a:pt x="30594" y="13563"/>
                  </a:cubicBezTo>
                  <a:cubicBezTo>
                    <a:pt x="29556" y="13243"/>
                    <a:pt x="28487" y="13059"/>
                    <a:pt x="27417" y="12998"/>
                  </a:cubicBezTo>
                  <a:cubicBezTo>
                    <a:pt x="28044" y="6507"/>
                    <a:pt x="33451" y="1405"/>
                    <a:pt x="40019" y="1405"/>
                  </a:cubicBezTo>
                  <a:close/>
                  <a:moveTo>
                    <a:pt x="13304" y="6064"/>
                  </a:moveTo>
                  <a:cubicBezTo>
                    <a:pt x="17688" y="6064"/>
                    <a:pt x="21247" y="9623"/>
                    <a:pt x="21369" y="14037"/>
                  </a:cubicBezTo>
                  <a:cubicBezTo>
                    <a:pt x="17520" y="15656"/>
                    <a:pt x="14572" y="18879"/>
                    <a:pt x="13304" y="22850"/>
                  </a:cubicBezTo>
                  <a:cubicBezTo>
                    <a:pt x="12036" y="18879"/>
                    <a:pt x="9088" y="15656"/>
                    <a:pt x="5239" y="14037"/>
                  </a:cubicBezTo>
                  <a:cubicBezTo>
                    <a:pt x="5361" y="9623"/>
                    <a:pt x="8920" y="6064"/>
                    <a:pt x="13304" y="6064"/>
                  </a:cubicBezTo>
                  <a:close/>
                  <a:moveTo>
                    <a:pt x="40003" y="6064"/>
                  </a:moveTo>
                  <a:cubicBezTo>
                    <a:pt x="44387" y="6064"/>
                    <a:pt x="47961" y="9623"/>
                    <a:pt x="48083" y="14037"/>
                  </a:cubicBezTo>
                  <a:cubicBezTo>
                    <a:pt x="44234" y="15656"/>
                    <a:pt x="41286" y="18879"/>
                    <a:pt x="40019" y="22850"/>
                  </a:cubicBezTo>
                  <a:lnTo>
                    <a:pt x="40003" y="22850"/>
                  </a:lnTo>
                  <a:cubicBezTo>
                    <a:pt x="38736" y="18879"/>
                    <a:pt x="35788" y="15656"/>
                    <a:pt x="31939" y="14037"/>
                  </a:cubicBezTo>
                  <a:cubicBezTo>
                    <a:pt x="32061" y="9623"/>
                    <a:pt x="35635" y="6064"/>
                    <a:pt x="40003" y="6064"/>
                  </a:cubicBezTo>
                  <a:close/>
                  <a:moveTo>
                    <a:pt x="26654" y="14388"/>
                  </a:moveTo>
                  <a:cubicBezTo>
                    <a:pt x="33237" y="14388"/>
                    <a:pt x="38659" y="19520"/>
                    <a:pt x="39255" y="26073"/>
                  </a:cubicBezTo>
                  <a:cubicBezTo>
                    <a:pt x="38186" y="26119"/>
                    <a:pt x="37116" y="26317"/>
                    <a:pt x="36078" y="26623"/>
                  </a:cubicBezTo>
                  <a:cubicBezTo>
                    <a:pt x="35757" y="21613"/>
                    <a:pt x="31664" y="17642"/>
                    <a:pt x="26654" y="17642"/>
                  </a:cubicBezTo>
                  <a:cubicBezTo>
                    <a:pt x="21659" y="17642"/>
                    <a:pt x="17565" y="21613"/>
                    <a:pt x="17229" y="26623"/>
                  </a:cubicBezTo>
                  <a:cubicBezTo>
                    <a:pt x="16206" y="26302"/>
                    <a:pt x="15137" y="26119"/>
                    <a:pt x="14052" y="26073"/>
                  </a:cubicBezTo>
                  <a:cubicBezTo>
                    <a:pt x="14648" y="19520"/>
                    <a:pt x="20070" y="14388"/>
                    <a:pt x="26654" y="14388"/>
                  </a:cubicBezTo>
                  <a:close/>
                  <a:moveTo>
                    <a:pt x="13304" y="30701"/>
                  </a:moveTo>
                  <a:cubicBezTo>
                    <a:pt x="10280" y="30716"/>
                    <a:pt x="7454" y="32167"/>
                    <a:pt x="5697" y="34626"/>
                  </a:cubicBezTo>
                  <a:lnTo>
                    <a:pt x="7484" y="34626"/>
                  </a:lnTo>
                  <a:cubicBezTo>
                    <a:pt x="9058" y="32946"/>
                    <a:pt x="11181" y="32106"/>
                    <a:pt x="13304" y="32106"/>
                  </a:cubicBezTo>
                  <a:cubicBezTo>
                    <a:pt x="15427" y="32106"/>
                    <a:pt x="17550" y="32946"/>
                    <a:pt x="19123" y="34626"/>
                  </a:cubicBezTo>
                  <a:lnTo>
                    <a:pt x="20911" y="34626"/>
                  </a:lnTo>
                  <a:cubicBezTo>
                    <a:pt x="19154" y="32167"/>
                    <a:pt x="16328" y="30716"/>
                    <a:pt x="13304" y="30701"/>
                  </a:cubicBezTo>
                  <a:close/>
                  <a:moveTo>
                    <a:pt x="40003" y="30701"/>
                  </a:moveTo>
                  <a:cubicBezTo>
                    <a:pt x="36994" y="30716"/>
                    <a:pt x="34153" y="32167"/>
                    <a:pt x="32397" y="34626"/>
                  </a:cubicBezTo>
                  <a:lnTo>
                    <a:pt x="34184" y="34626"/>
                  </a:lnTo>
                  <a:cubicBezTo>
                    <a:pt x="35757" y="32946"/>
                    <a:pt x="37880" y="32106"/>
                    <a:pt x="40003" y="32106"/>
                  </a:cubicBezTo>
                  <a:cubicBezTo>
                    <a:pt x="42126" y="32106"/>
                    <a:pt x="44250" y="32946"/>
                    <a:pt x="45823" y="34626"/>
                  </a:cubicBezTo>
                  <a:lnTo>
                    <a:pt x="47625" y="34626"/>
                  </a:lnTo>
                  <a:cubicBezTo>
                    <a:pt x="45869" y="32167"/>
                    <a:pt x="43028" y="30716"/>
                    <a:pt x="40019" y="30701"/>
                  </a:cubicBezTo>
                  <a:close/>
                  <a:moveTo>
                    <a:pt x="13304" y="0"/>
                  </a:moveTo>
                  <a:cubicBezTo>
                    <a:pt x="7133" y="0"/>
                    <a:pt x="1879" y="4078"/>
                    <a:pt x="0" y="9714"/>
                  </a:cubicBezTo>
                  <a:lnTo>
                    <a:pt x="0" y="14388"/>
                  </a:lnTo>
                  <a:cubicBezTo>
                    <a:pt x="6568" y="14419"/>
                    <a:pt x="11975" y="19535"/>
                    <a:pt x="12556" y="26058"/>
                  </a:cubicBezTo>
                  <a:cubicBezTo>
                    <a:pt x="11486" y="26119"/>
                    <a:pt x="10417" y="26302"/>
                    <a:pt x="9378" y="26623"/>
                  </a:cubicBezTo>
                  <a:cubicBezTo>
                    <a:pt x="9042" y="21628"/>
                    <a:pt x="4980" y="17672"/>
                    <a:pt x="0" y="17642"/>
                  </a:cubicBezTo>
                  <a:lnTo>
                    <a:pt x="0" y="19047"/>
                  </a:lnTo>
                  <a:cubicBezTo>
                    <a:pt x="4384" y="19077"/>
                    <a:pt x="7943" y="22651"/>
                    <a:pt x="8019" y="27081"/>
                  </a:cubicBezTo>
                  <a:cubicBezTo>
                    <a:pt x="4613" y="28517"/>
                    <a:pt x="1894" y="31220"/>
                    <a:pt x="443" y="34626"/>
                  </a:cubicBezTo>
                  <a:lnTo>
                    <a:pt x="1940" y="34626"/>
                  </a:lnTo>
                  <a:cubicBezTo>
                    <a:pt x="4033" y="30227"/>
                    <a:pt x="8447" y="27432"/>
                    <a:pt x="13304" y="27432"/>
                  </a:cubicBezTo>
                  <a:cubicBezTo>
                    <a:pt x="18161" y="27432"/>
                    <a:pt x="22591" y="30227"/>
                    <a:pt x="24668" y="34626"/>
                  </a:cubicBezTo>
                  <a:lnTo>
                    <a:pt x="26180" y="34626"/>
                  </a:lnTo>
                  <a:cubicBezTo>
                    <a:pt x="24729" y="31220"/>
                    <a:pt x="21995" y="28517"/>
                    <a:pt x="18589" y="27081"/>
                  </a:cubicBezTo>
                  <a:cubicBezTo>
                    <a:pt x="18665" y="22636"/>
                    <a:pt x="22255" y="19031"/>
                    <a:pt x="26654" y="19031"/>
                  </a:cubicBezTo>
                  <a:cubicBezTo>
                    <a:pt x="31053" y="19031"/>
                    <a:pt x="34642" y="22636"/>
                    <a:pt x="34734" y="27081"/>
                  </a:cubicBezTo>
                  <a:cubicBezTo>
                    <a:pt x="31312" y="28517"/>
                    <a:pt x="28593" y="31220"/>
                    <a:pt x="27142" y="34626"/>
                  </a:cubicBezTo>
                  <a:lnTo>
                    <a:pt x="28655" y="34626"/>
                  </a:lnTo>
                  <a:cubicBezTo>
                    <a:pt x="30732" y="30227"/>
                    <a:pt x="35146" y="27432"/>
                    <a:pt x="40019" y="27432"/>
                  </a:cubicBezTo>
                  <a:cubicBezTo>
                    <a:pt x="44876" y="27432"/>
                    <a:pt x="49290" y="30227"/>
                    <a:pt x="51367" y="34626"/>
                  </a:cubicBezTo>
                  <a:lnTo>
                    <a:pt x="52879" y="34626"/>
                  </a:lnTo>
                  <a:cubicBezTo>
                    <a:pt x="51428" y="31220"/>
                    <a:pt x="48710" y="28517"/>
                    <a:pt x="45288" y="27081"/>
                  </a:cubicBezTo>
                  <a:cubicBezTo>
                    <a:pt x="45380" y="22651"/>
                    <a:pt x="48939" y="19062"/>
                    <a:pt x="53307" y="19047"/>
                  </a:cubicBezTo>
                  <a:lnTo>
                    <a:pt x="53307" y="17657"/>
                  </a:lnTo>
                  <a:cubicBezTo>
                    <a:pt x="48343" y="17672"/>
                    <a:pt x="44265" y="21643"/>
                    <a:pt x="43944" y="26623"/>
                  </a:cubicBezTo>
                  <a:cubicBezTo>
                    <a:pt x="42905" y="26317"/>
                    <a:pt x="41836" y="26134"/>
                    <a:pt x="40752" y="26073"/>
                  </a:cubicBezTo>
                  <a:cubicBezTo>
                    <a:pt x="41347" y="19551"/>
                    <a:pt x="46754" y="14419"/>
                    <a:pt x="53307" y="14388"/>
                  </a:cubicBezTo>
                  <a:lnTo>
                    <a:pt x="53307" y="9714"/>
                  </a:lnTo>
                  <a:cubicBezTo>
                    <a:pt x="51444" y="4078"/>
                    <a:pt x="46189" y="0"/>
                    <a:pt x="40019" y="0"/>
                  </a:cubicBezTo>
                  <a:cubicBezTo>
                    <a:pt x="33787" y="0"/>
                    <a:pt x="28487" y="4139"/>
                    <a:pt x="26669" y="9867"/>
                  </a:cubicBezTo>
                  <a:cubicBezTo>
                    <a:pt x="24836" y="4139"/>
                    <a:pt x="19536" y="0"/>
                    <a:pt x="13304" y="0"/>
                  </a:cubicBezTo>
                  <a:close/>
                </a:path>
              </a:pathLst>
            </a:cu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4"/>
            <p:cNvSpPr/>
            <p:nvPr/>
          </p:nvSpPr>
          <p:spPr>
            <a:xfrm>
              <a:off x="0" y="4864925"/>
              <a:ext cx="850555" cy="1108757"/>
            </a:xfrm>
            <a:custGeom>
              <a:avLst/>
              <a:gdLst/>
              <a:ahLst/>
              <a:cxnLst/>
              <a:rect l="l" t="t" r="r" b="b"/>
              <a:pathLst>
                <a:path w="26425" h="34627" extrusionOk="0">
                  <a:moveTo>
                    <a:pt x="13121" y="1405"/>
                  </a:moveTo>
                  <a:cubicBezTo>
                    <a:pt x="19688" y="1405"/>
                    <a:pt x="25096" y="6507"/>
                    <a:pt x="25722" y="13013"/>
                  </a:cubicBezTo>
                  <a:cubicBezTo>
                    <a:pt x="24637" y="13059"/>
                    <a:pt x="23568" y="13243"/>
                    <a:pt x="22545" y="13563"/>
                  </a:cubicBezTo>
                  <a:cubicBezTo>
                    <a:pt x="22178" y="8599"/>
                    <a:pt x="18100" y="4659"/>
                    <a:pt x="13121" y="4659"/>
                  </a:cubicBezTo>
                  <a:cubicBezTo>
                    <a:pt x="8141" y="4659"/>
                    <a:pt x="4063" y="8599"/>
                    <a:pt x="3696" y="13563"/>
                  </a:cubicBezTo>
                  <a:cubicBezTo>
                    <a:pt x="2658" y="13243"/>
                    <a:pt x="1589" y="13059"/>
                    <a:pt x="519" y="13013"/>
                  </a:cubicBezTo>
                  <a:cubicBezTo>
                    <a:pt x="1146" y="6507"/>
                    <a:pt x="6553" y="1405"/>
                    <a:pt x="13121" y="1405"/>
                  </a:cubicBezTo>
                  <a:close/>
                  <a:moveTo>
                    <a:pt x="13121" y="6064"/>
                  </a:moveTo>
                  <a:cubicBezTo>
                    <a:pt x="17504" y="6064"/>
                    <a:pt x="21063" y="9623"/>
                    <a:pt x="21201" y="14037"/>
                  </a:cubicBezTo>
                  <a:cubicBezTo>
                    <a:pt x="17336" y="15656"/>
                    <a:pt x="14388" y="18879"/>
                    <a:pt x="13121" y="22850"/>
                  </a:cubicBezTo>
                  <a:cubicBezTo>
                    <a:pt x="11853" y="18879"/>
                    <a:pt x="8905" y="15656"/>
                    <a:pt x="5056" y="14037"/>
                  </a:cubicBezTo>
                  <a:cubicBezTo>
                    <a:pt x="5178" y="9623"/>
                    <a:pt x="8737" y="6064"/>
                    <a:pt x="13121" y="6064"/>
                  </a:cubicBezTo>
                  <a:close/>
                  <a:moveTo>
                    <a:pt x="13121" y="30701"/>
                  </a:moveTo>
                  <a:cubicBezTo>
                    <a:pt x="10096" y="30716"/>
                    <a:pt x="7271" y="32167"/>
                    <a:pt x="5514" y="34626"/>
                  </a:cubicBezTo>
                  <a:lnTo>
                    <a:pt x="7301" y="34626"/>
                  </a:lnTo>
                  <a:cubicBezTo>
                    <a:pt x="8874" y="32938"/>
                    <a:pt x="10997" y="32095"/>
                    <a:pt x="13121" y="32095"/>
                  </a:cubicBezTo>
                  <a:cubicBezTo>
                    <a:pt x="15244" y="32095"/>
                    <a:pt x="17367" y="32938"/>
                    <a:pt x="18940" y="34626"/>
                  </a:cubicBezTo>
                  <a:lnTo>
                    <a:pt x="20742" y="34626"/>
                  </a:lnTo>
                  <a:cubicBezTo>
                    <a:pt x="18986" y="32167"/>
                    <a:pt x="16145" y="30716"/>
                    <a:pt x="13121" y="30701"/>
                  </a:cubicBezTo>
                  <a:close/>
                  <a:moveTo>
                    <a:pt x="13121" y="0"/>
                  </a:moveTo>
                  <a:cubicBezTo>
                    <a:pt x="7133" y="0"/>
                    <a:pt x="2016" y="3819"/>
                    <a:pt x="0" y="9195"/>
                  </a:cubicBezTo>
                  <a:lnTo>
                    <a:pt x="0" y="14388"/>
                  </a:lnTo>
                  <a:cubicBezTo>
                    <a:pt x="6492" y="14510"/>
                    <a:pt x="11792" y="19597"/>
                    <a:pt x="12372" y="26058"/>
                  </a:cubicBezTo>
                  <a:cubicBezTo>
                    <a:pt x="11303" y="26119"/>
                    <a:pt x="10234" y="26302"/>
                    <a:pt x="9195" y="26623"/>
                  </a:cubicBezTo>
                  <a:cubicBezTo>
                    <a:pt x="8874" y="21689"/>
                    <a:pt x="4888" y="17764"/>
                    <a:pt x="0" y="17642"/>
                  </a:cubicBezTo>
                  <a:lnTo>
                    <a:pt x="0" y="19047"/>
                  </a:lnTo>
                  <a:cubicBezTo>
                    <a:pt x="4292" y="19169"/>
                    <a:pt x="7759" y="22712"/>
                    <a:pt x="7836" y="27081"/>
                  </a:cubicBezTo>
                  <a:cubicBezTo>
                    <a:pt x="4430" y="28517"/>
                    <a:pt x="1695" y="31220"/>
                    <a:pt x="244" y="34626"/>
                  </a:cubicBezTo>
                  <a:lnTo>
                    <a:pt x="1757" y="34626"/>
                  </a:lnTo>
                  <a:cubicBezTo>
                    <a:pt x="3834" y="30243"/>
                    <a:pt x="8263" y="27447"/>
                    <a:pt x="13121" y="27447"/>
                  </a:cubicBezTo>
                  <a:cubicBezTo>
                    <a:pt x="17978" y="27447"/>
                    <a:pt x="22407" y="30243"/>
                    <a:pt x="24485" y="34626"/>
                  </a:cubicBezTo>
                  <a:lnTo>
                    <a:pt x="25997" y="34626"/>
                  </a:lnTo>
                  <a:cubicBezTo>
                    <a:pt x="24530" y="31220"/>
                    <a:pt x="21812" y="28532"/>
                    <a:pt x="18405" y="27096"/>
                  </a:cubicBezTo>
                  <a:cubicBezTo>
                    <a:pt x="18482" y="22667"/>
                    <a:pt x="22041" y="19077"/>
                    <a:pt x="26424" y="19047"/>
                  </a:cubicBezTo>
                  <a:lnTo>
                    <a:pt x="26424" y="17657"/>
                  </a:lnTo>
                  <a:cubicBezTo>
                    <a:pt x="21445" y="17672"/>
                    <a:pt x="17382" y="21643"/>
                    <a:pt x="17046" y="26623"/>
                  </a:cubicBezTo>
                  <a:cubicBezTo>
                    <a:pt x="16023" y="26317"/>
                    <a:pt x="14953" y="26134"/>
                    <a:pt x="13869" y="26073"/>
                  </a:cubicBezTo>
                  <a:cubicBezTo>
                    <a:pt x="14465" y="19551"/>
                    <a:pt x="19856" y="14419"/>
                    <a:pt x="26424" y="14388"/>
                  </a:cubicBezTo>
                  <a:lnTo>
                    <a:pt x="26424" y="9714"/>
                  </a:lnTo>
                  <a:cubicBezTo>
                    <a:pt x="24546" y="4078"/>
                    <a:pt x="19291" y="0"/>
                    <a:pt x="13121" y="0"/>
                  </a:cubicBezTo>
                  <a:close/>
                </a:path>
              </a:pathLst>
            </a:custGeom>
            <a:gradFill>
              <a:gsLst>
                <a:gs pos="0">
                  <a:schemeClr val="accent4"/>
                </a:gs>
                <a:gs pos="100000">
                  <a:schemeClr val="accent5"/>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11_1_1_1">
    <p:spTree>
      <p:nvGrpSpPr>
        <p:cNvPr id="1" name="Shape 867"/>
        <p:cNvGrpSpPr/>
        <p:nvPr/>
      </p:nvGrpSpPr>
      <p:grpSpPr>
        <a:xfrm>
          <a:off x="0" y="0"/>
          <a:ext cx="0" cy="0"/>
          <a:chOff x="0" y="0"/>
          <a:chExt cx="0" cy="0"/>
        </a:xfrm>
      </p:grpSpPr>
      <p:pic>
        <p:nvPicPr>
          <p:cNvPr id="868" name="Google Shape;868;p35"/>
          <p:cNvPicPr preferRelativeResize="0"/>
          <p:nvPr/>
        </p:nvPicPr>
        <p:blipFill>
          <a:blip r:embed="rId2">
            <a:alphaModFix/>
          </a:blip>
          <a:stretch>
            <a:fillRect/>
          </a:stretch>
        </p:blipFill>
        <p:spPr>
          <a:xfrm>
            <a:off x="-325" y="-6525"/>
            <a:ext cx="9144003" cy="5143501"/>
          </a:xfrm>
          <a:prstGeom prst="rect">
            <a:avLst/>
          </a:prstGeom>
          <a:noFill/>
          <a:ln>
            <a:noFill/>
          </a:ln>
        </p:spPr>
      </p:pic>
      <p:grpSp>
        <p:nvGrpSpPr>
          <p:cNvPr id="869" name="Google Shape;869;p35"/>
          <p:cNvGrpSpPr/>
          <p:nvPr/>
        </p:nvGrpSpPr>
        <p:grpSpPr>
          <a:xfrm>
            <a:off x="8482533" y="4468501"/>
            <a:ext cx="585269" cy="598799"/>
            <a:chOff x="8335175" y="4264975"/>
            <a:chExt cx="656425" cy="671600"/>
          </a:xfrm>
        </p:grpSpPr>
        <p:sp>
          <p:nvSpPr>
            <p:cNvPr id="870" name="Google Shape;870;p35"/>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35"/>
          <p:cNvGrpSpPr/>
          <p:nvPr/>
        </p:nvGrpSpPr>
        <p:grpSpPr>
          <a:xfrm>
            <a:off x="76199" y="4468501"/>
            <a:ext cx="585269" cy="598799"/>
            <a:chOff x="216600" y="4264975"/>
            <a:chExt cx="656425" cy="671600"/>
          </a:xfrm>
        </p:grpSpPr>
        <p:sp>
          <p:nvSpPr>
            <p:cNvPr id="877" name="Google Shape;877;p35"/>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35"/>
          <p:cNvGrpSpPr/>
          <p:nvPr/>
        </p:nvGrpSpPr>
        <p:grpSpPr>
          <a:xfrm>
            <a:off x="-430551" y="-349386"/>
            <a:ext cx="1750608" cy="1102271"/>
            <a:chOff x="9629600" y="3101750"/>
            <a:chExt cx="3770425" cy="2374050"/>
          </a:xfrm>
        </p:grpSpPr>
        <p:sp>
          <p:nvSpPr>
            <p:cNvPr id="884" name="Google Shape;884;p35"/>
            <p:cNvSpPr/>
            <p:nvPr/>
          </p:nvSpPr>
          <p:spPr>
            <a:xfrm>
              <a:off x="9680600" y="3181450"/>
              <a:ext cx="3698950" cy="2274350"/>
            </a:xfrm>
            <a:custGeom>
              <a:avLst/>
              <a:gdLst/>
              <a:ahLst/>
              <a:cxnLst/>
              <a:rect l="l" t="t" r="r" b="b"/>
              <a:pathLst>
                <a:path w="147958" h="90974" extrusionOk="0">
                  <a:moveTo>
                    <a:pt x="67363" y="1"/>
                  </a:moveTo>
                  <a:cubicBezTo>
                    <a:pt x="58484" y="1"/>
                    <a:pt x="50968" y="6845"/>
                    <a:pt x="50274" y="15841"/>
                  </a:cubicBezTo>
                  <a:cubicBezTo>
                    <a:pt x="50239" y="16273"/>
                    <a:pt x="50229" y="16705"/>
                    <a:pt x="50229" y="17132"/>
                  </a:cubicBezTo>
                  <a:cubicBezTo>
                    <a:pt x="48094" y="16112"/>
                    <a:pt x="45788" y="15494"/>
                    <a:pt x="43427" y="15313"/>
                  </a:cubicBezTo>
                  <a:cubicBezTo>
                    <a:pt x="42925" y="15275"/>
                    <a:pt x="42427" y="15256"/>
                    <a:pt x="41932" y="15256"/>
                  </a:cubicBezTo>
                  <a:cubicBezTo>
                    <a:pt x="31986" y="15256"/>
                    <a:pt x="23566" y="22918"/>
                    <a:pt x="22786" y="33001"/>
                  </a:cubicBezTo>
                  <a:cubicBezTo>
                    <a:pt x="22620" y="35140"/>
                    <a:pt x="22816" y="37290"/>
                    <a:pt x="23364" y="39365"/>
                  </a:cubicBezTo>
                  <a:cubicBezTo>
                    <a:pt x="23238" y="39355"/>
                    <a:pt x="23113" y="39335"/>
                    <a:pt x="22987" y="39330"/>
                  </a:cubicBezTo>
                  <a:cubicBezTo>
                    <a:pt x="22446" y="39288"/>
                    <a:pt x="21908" y="39267"/>
                    <a:pt x="21374" y="39267"/>
                  </a:cubicBezTo>
                  <a:cubicBezTo>
                    <a:pt x="10725" y="39267"/>
                    <a:pt x="1706" y="47477"/>
                    <a:pt x="874" y="58273"/>
                  </a:cubicBezTo>
                  <a:cubicBezTo>
                    <a:pt x="0" y="69616"/>
                    <a:pt x="8479" y="79517"/>
                    <a:pt x="19822" y="80391"/>
                  </a:cubicBezTo>
                  <a:cubicBezTo>
                    <a:pt x="20356" y="80433"/>
                    <a:pt x="20889" y="80453"/>
                    <a:pt x="21420" y="80453"/>
                  </a:cubicBezTo>
                  <a:cubicBezTo>
                    <a:pt x="25760" y="80453"/>
                    <a:pt x="30004" y="79076"/>
                    <a:pt x="33531" y="76498"/>
                  </a:cubicBezTo>
                  <a:cubicBezTo>
                    <a:pt x="35510" y="84264"/>
                    <a:pt x="42246" y="90267"/>
                    <a:pt x="50676" y="90915"/>
                  </a:cubicBezTo>
                  <a:cubicBezTo>
                    <a:pt x="51179" y="90954"/>
                    <a:pt x="51679" y="90973"/>
                    <a:pt x="52176" y="90973"/>
                  </a:cubicBezTo>
                  <a:cubicBezTo>
                    <a:pt x="59756" y="90973"/>
                    <a:pt x="66451" y="86515"/>
                    <a:pt x="69548" y="79924"/>
                  </a:cubicBezTo>
                  <a:cubicBezTo>
                    <a:pt x="72442" y="82064"/>
                    <a:pt x="75878" y="83340"/>
                    <a:pt x="79465" y="83611"/>
                  </a:cubicBezTo>
                  <a:cubicBezTo>
                    <a:pt x="79967" y="83650"/>
                    <a:pt x="80467" y="83669"/>
                    <a:pt x="80963" y="83669"/>
                  </a:cubicBezTo>
                  <a:cubicBezTo>
                    <a:pt x="87285" y="83669"/>
                    <a:pt x="92987" y="80573"/>
                    <a:pt x="96509" y="75724"/>
                  </a:cubicBezTo>
                  <a:cubicBezTo>
                    <a:pt x="98955" y="81386"/>
                    <a:pt x="104370" y="85535"/>
                    <a:pt x="110946" y="86042"/>
                  </a:cubicBezTo>
                  <a:cubicBezTo>
                    <a:pt x="111392" y="86076"/>
                    <a:pt x="111836" y="86093"/>
                    <a:pt x="112277" y="86093"/>
                  </a:cubicBezTo>
                  <a:cubicBezTo>
                    <a:pt x="118571" y="86093"/>
                    <a:pt x="124180" y="82664"/>
                    <a:pt x="127161" y="77452"/>
                  </a:cubicBezTo>
                  <a:cubicBezTo>
                    <a:pt x="127699" y="77548"/>
                    <a:pt x="128246" y="77618"/>
                    <a:pt x="128799" y="77658"/>
                  </a:cubicBezTo>
                  <a:cubicBezTo>
                    <a:pt x="129250" y="77693"/>
                    <a:pt x="129699" y="77711"/>
                    <a:pt x="130145" y="77711"/>
                  </a:cubicBezTo>
                  <a:cubicBezTo>
                    <a:pt x="139024" y="77711"/>
                    <a:pt x="146536" y="70867"/>
                    <a:pt x="147230" y="61870"/>
                  </a:cubicBezTo>
                  <a:cubicBezTo>
                    <a:pt x="147958" y="52421"/>
                    <a:pt x="140895" y="44173"/>
                    <a:pt x="131441" y="43444"/>
                  </a:cubicBezTo>
                  <a:cubicBezTo>
                    <a:pt x="131381" y="43439"/>
                    <a:pt x="131316" y="43439"/>
                    <a:pt x="131250" y="43434"/>
                  </a:cubicBezTo>
                  <a:cubicBezTo>
                    <a:pt x="130652" y="34030"/>
                    <a:pt x="123218" y="26254"/>
                    <a:pt x="113548" y="25511"/>
                  </a:cubicBezTo>
                  <a:cubicBezTo>
                    <a:pt x="113052" y="25472"/>
                    <a:pt x="112557" y="25453"/>
                    <a:pt x="112062" y="25453"/>
                  </a:cubicBezTo>
                  <a:cubicBezTo>
                    <a:pt x="109227" y="25453"/>
                    <a:pt x="106423" y="26086"/>
                    <a:pt x="103848" y="27309"/>
                  </a:cubicBezTo>
                  <a:cubicBezTo>
                    <a:pt x="101180" y="22296"/>
                    <a:pt x="96092" y="18719"/>
                    <a:pt x="90014" y="18247"/>
                  </a:cubicBezTo>
                  <a:cubicBezTo>
                    <a:pt x="89579" y="18214"/>
                    <a:pt x="89143" y="18198"/>
                    <a:pt x="88708" y="18198"/>
                  </a:cubicBezTo>
                  <a:cubicBezTo>
                    <a:pt x="87279" y="18198"/>
                    <a:pt x="85854" y="18375"/>
                    <a:pt x="84468" y="18729"/>
                  </a:cubicBezTo>
                  <a:cubicBezTo>
                    <a:pt x="84473" y="18644"/>
                    <a:pt x="84483" y="18563"/>
                    <a:pt x="84493" y="18483"/>
                  </a:cubicBezTo>
                  <a:cubicBezTo>
                    <a:pt x="85221" y="9029"/>
                    <a:pt x="78148" y="781"/>
                    <a:pt x="68699" y="52"/>
                  </a:cubicBezTo>
                  <a:cubicBezTo>
                    <a:pt x="68251" y="18"/>
                    <a:pt x="67805" y="1"/>
                    <a:pt x="67363" y="1"/>
                  </a:cubicBezTo>
                  <a:close/>
                </a:path>
              </a:pathLst>
            </a:custGeom>
            <a:gradFill>
              <a:gsLst>
                <a:gs pos="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5"/>
            <p:cNvSpPr/>
            <p:nvPr/>
          </p:nvSpPr>
          <p:spPr>
            <a:xfrm>
              <a:off x="9659750" y="3143925"/>
              <a:ext cx="3740275" cy="2331875"/>
            </a:xfrm>
            <a:custGeom>
              <a:avLst/>
              <a:gdLst/>
              <a:ahLst/>
              <a:cxnLst/>
              <a:rect l="l" t="t" r="r" b="b"/>
              <a:pathLst>
                <a:path w="149611" h="93275" extrusionOk="0">
                  <a:moveTo>
                    <a:pt x="53012" y="93275"/>
                  </a:moveTo>
                  <a:cubicBezTo>
                    <a:pt x="52494" y="93275"/>
                    <a:pt x="51972" y="93255"/>
                    <a:pt x="51449" y="93215"/>
                  </a:cubicBezTo>
                  <a:cubicBezTo>
                    <a:pt x="43307" y="92592"/>
                    <a:pt x="36364" y="87081"/>
                    <a:pt x="33903" y="79295"/>
                  </a:cubicBezTo>
                  <a:cubicBezTo>
                    <a:pt x="29964" y="81862"/>
                    <a:pt x="25373" y="83057"/>
                    <a:pt x="20596" y="82691"/>
                  </a:cubicBezTo>
                  <a:cubicBezTo>
                    <a:pt x="8811" y="81787"/>
                    <a:pt x="0" y="71499"/>
                    <a:pt x="909" y="59714"/>
                  </a:cubicBezTo>
                  <a:cubicBezTo>
                    <a:pt x="1788" y="48326"/>
                    <a:pt x="11644" y="39505"/>
                    <a:pt x="23168" y="39982"/>
                  </a:cubicBezTo>
                  <a:cubicBezTo>
                    <a:pt x="22791" y="38159"/>
                    <a:pt x="22676" y="36295"/>
                    <a:pt x="22821" y="34436"/>
                  </a:cubicBezTo>
                  <a:cubicBezTo>
                    <a:pt x="23660" y="23561"/>
                    <a:pt x="33280" y="15162"/>
                    <a:pt x="44321" y="16016"/>
                  </a:cubicBezTo>
                  <a:cubicBezTo>
                    <a:pt x="46376" y="16171"/>
                    <a:pt x="48390" y="16643"/>
                    <a:pt x="50299" y="17417"/>
                  </a:cubicBezTo>
                  <a:lnTo>
                    <a:pt x="50304" y="17281"/>
                  </a:lnTo>
                  <a:cubicBezTo>
                    <a:pt x="51058" y="7521"/>
                    <a:pt x="59683" y="1"/>
                    <a:pt x="69599" y="749"/>
                  </a:cubicBezTo>
                  <a:cubicBezTo>
                    <a:pt x="79168" y="1488"/>
                    <a:pt x="86467" y="9616"/>
                    <a:pt x="86176" y="19210"/>
                  </a:cubicBezTo>
                  <a:cubicBezTo>
                    <a:pt x="93636" y="17794"/>
                    <a:pt x="101181" y="21225"/>
                    <a:pt x="105023" y="27775"/>
                  </a:cubicBezTo>
                  <a:cubicBezTo>
                    <a:pt x="107987" y="26494"/>
                    <a:pt x="111222" y="25962"/>
                    <a:pt x="114442" y="26213"/>
                  </a:cubicBezTo>
                  <a:cubicBezTo>
                    <a:pt x="124092" y="26956"/>
                    <a:pt x="131878" y="34627"/>
                    <a:pt x="132823" y="44192"/>
                  </a:cubicBezTo>
                  <a:cubicBezTo>
                    <a:pt x="142503" y="45201"/>
                    <a:pt x="149611" y="53736"/>
                    <a:pt x="148862" y="63436"/>
                  </a:cubicBezTo>
                  <a:cubicBezTo>
                    <a:pt x="148149" y="72734"/>
                    <a:pt x="140292" y="80018"/>
                    <a:pt x="130979" y="80018"/>
                  </a:cubicBezTo>
                  <a:lnTo>
                    <a:pt x="130979" y="80018"/>
                  </a:lnTo>
                  <a:cubicBezTo>
                    <a:pt x="130512" y="80018"/>
                    <a:pt x="130045" y="80003"/>
                    <a:pt x="129578" y="79963"/>
                  </a:cubicBezTo>
                  <a:cubicBezTo>
                    <a:pt x="129196" y="79938"/>
                    <a:pt x="128804" y="79893"/>
                    <a:pt x="128412" y="79837"/>
                  </a:cubicBezTo>
                  <a:cubicBezTo>
                    <a:pt x="125026" y="85348"/>
                    <a:pt x="118943" y="88613"/>
                    <a:pt x="112478" y="88387"/>
                  </a:cubicBezTo>
                  <a:cubicBezTo>
                    <a:pt x="106018" y="88161"/>
                    <a:pt x="100171" y="84484"/>
                    <a:pt x="97182" y="78752"/>
                  </a:cubicBezTo>
                  <a:cubicBezTo>
                    <a:pt x="90637" y="86624"/>
                    <a:pt x="79208" y="88292"/>
                    <a:pt x="70689" y="82620"/>
                  </a:cubicBezTo>
                  <a:cubicBezTo>
                    <a:pt x="67238" y="89126"/>
                    <a:pt x="60401" y="93275"/>
                    <a:pt x="53012" y="93275"/>
                  </a:cubicBezTo>
                  <a:close/>
                  <a:moveTo>
                    <a:pt x="34852" y="76648"/>
                  </a:moveTo>
                  <a:lnTo>
                    <a:pt x="35149" y="77798"/>
                  </a:lnTo>
                  <a:cubicBezTo>
                    <a:pt x="37093" y="85454"/>
                    <a:pt x="43698" y="91009"/>
                    <a:pt x="51575" y="91612"/>
                  </a:cubicBezTo>
                  <a:cubicBezTo>
                    <a:pt x="59256" y="92210"/>
                    <a:pt x="66434" y="87945"/>
                    <a:pt x="69659" y="81088"/>
                  </a:cubicBezTo>
                  <a:lnTo>
                    <a:pt x="70071" y="80204"/>
                  </a:lnTo>
                  <a:lnTo>
                    <a:pt x="70860" y="80782"/>
                  </a:lnTo>
                  <a:cubicBezTo>
                    <a:pt x="74813" y="83690"/>
                    <a:pt x="79766" y="84906"/>
                    <a:pt x="84614" y="84148"/>
                  </a:cubicBezTo>
                  <a:cubicBezTo>
                    <a:pt x="89466" y="83394"/>
                    <a:pt x="93811" y="80732"/>
                    <a:pt x="96695" y="76758"/>
                  </a:cubicBezTo>
                  <a:lnTo>
                    <a:pt x="97519" y="75618"/>
                  </a:lnTo>
                  <a:lnTo>
                    <a:pt x="98081" y="76909"/>
                  </a:lnTo>
                  <a:cubicBezTo>
                    <a:pt x="100533" y="82600"/>
                    <a:pt x="105993" y="86413"/>
                    <a:pt x="112182" y="86765"/>
                  </a:cubicBezTo>
                  <a:cubicBezTo>
                    <a:pt x="118371" y="87111"/>
                    <a:pt x="124223" y="83937"/>
                    <a:pt x="127297" y="78557"/>
                  </a:cubicBezTo>
                  <a:lnTo>
                    <a:pt x="127578" y="78069"/>
                  </a:lnTo>
                  <a:lnTo>
                    <a:pt x="128136" y="78165"/>
                  </a:lnTo>
                  <a:cubicBezTo>
                    <a:pt x="128663" y="78255"/>
                    <a:pt x="129186" y="78320"/>
                    <a:pt x="129698" y="78361"/>
                  </a:cubicBezTo>
                  <a:cubicBezTo>
                    <a:pt x="138730" y="79059"/>
                    <a:pt x="146582" y="72202"/>
                    <a:pt x="147265" y="63311"/>
                  </a:cubicBezTo>
                  <a:cubicBezTo>
                    <a:pt x="147958" y="54304"/>
                    <a:pt x="141222" y="46437"/>
                    <a:pt x="132215" y="45749"/>
                  </a:cubicBezTo>
                  <a:lnTo>
                    <a:pt x="131321" y="45684"/>
                  </a:lnTo>
                  <a:lnTo>
                    <a:pt x="131281" y="44990"/>
                  </a:lnTo>
                  <a:cubicBezTo>
                    <a:pt x="130703" y="35898"/>
                    <a:pt x="123414" y="28519"/>
                    <a:pt x="114322" y="27815"/>
                  </a:cubicBezTo>
                  <a:cubicBezTo>
                    <a:pt x="111127" y="27559"/>
                    <a:pt x="107917" y="28152"/>
                    <a:pt x="105028" y="29538"/>
                  </a:cubicBezTo>
                  <a:lnTo>
                    <a:pt x="104335" y="29865"/>
                  </a:lnTo>
                  <a:lnTo>
                    <a:pt x="103974" y="29187"/>
                  </a:lnTo>
                  <a:cubicBezTo>
                    <a:pt x="101326" y="24214"/>
                    <a:pt x="96398" y="20984"/>
                    <a:pt x="90787" y="20552"/>
                  </a:cubicBezTo>
                  <a:cubicBezTo>
                    <a:pt x="89014" y="20411"/>
                    <a:pt x="87226" y="20567"/>
                    <a:pt x="85503" y="21009"/>
                  </a:cubicBezTo>
                  <a:lnTo>
                    <a:pt x="84408" y="21290"/>
                  </a:lnTo>
                  <a:lnTo>
                    <a:pt x="84528" y="19924"/>
                  </a:lnTo>
                  <a:cubicBezTo>
                    <a:pt x="85221" y="10917"/>
                    <a:pt x="78480" y="3050"/>
                    <a:pt x="69473" y="2357"/>
                  </a:cubicBezTo>
                  <a:cubicBezTo>
                    <a:pt x="60476" y="1659"/>
                    <a:pt x="52595" y="8516"/>
                    <a:pt x="51912" y="17407"/>
                  </a:cubicBezTo>
                  <a:cubicBezTo>
                    <a:pt x="51876" y="17819"/>
                    <a:pt x="51866" y="18231"/>
                    <a:pt x="51866" y="18638"/>
                  </a:cubicBezTo>
                  <a:lnTo>
                    <a:pt x="51861" y="19904"/>
                  </a:lnTo>
                  <a:lnTo>
                    <a:pt x="50716" y="19361"/>
                  </a:lnTo>
                  <a:cubicBezTo>
                    <a:pt x="48671" y="18382"/>
                    <a:pt x="46461" y="17794"/>
                    <a:pt x="44201" y="17618"/>
                  </a:cubicBezTo>
                  <a:cubicBezTo>
                    <a:pt x="34028" y="16829"/>
                    <a:pt x="25197" y="24555"/>
                    <a:pt x="24424" y="34562"/>
                  </a:cubicBezTo>
                  <a:cubicBezTo>
                    <a:pt x="24263" y="36611"/>
                    <a:pt x="24454" y="38676"/>
                    <a:pt x="24976" y="40665"/>
                  </a:cubicBezTo>
                  <a:lnTo>
                    <a:pt x="25268" y="41780"/>
                  </a:lnTo>
                  <a:lnTo>
                    <a:pt x="23766" y="41635"/>
                  </a:lnTo>
                  <a:cubicBezTo>
                    <a:pt x="23243" y="41590"/>
                    <a:pt x="22726" y="41569"/>
                    <a:pt x="22218" y="41569"/>
                  </a:cubicBezTo>
                  <a:cubicBezTo>
                    <a:pt x="11956" y="41569"/>
                    <a:pt x="3301" y="49592"/>
                    <a:pt x="2512" y="59839"/>
                  </a:cubicBezTo>
                  <a:cubicBezTo>
                    <a:pt x="1668" y="70735"/>
                    <a:pt x="9821" y="80254"/>
                    <a:pt x="20722" y="81088"/>
                  </a:cubicBezTo>
                  <a:cubicBezTo>
                    <a:pt x="25499" y="81460"/>
                    <a:pt x="30075" y="80139"/>
                    <a:pt x="33898" y="77346"/>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5"/>
            <p:cNvSpPr/>
            <p:nvPr/>
          </p:nvSpPr>
          <p:spPr>
            <a:xfrm>
              <a:off x="9629600" y="4165075"/>
              <a:ext cx="1296175" cy="1033825"/>
            </a:xfrm>
            <a:custGeom>
              <a:avLst/>
              <a:gdLst/>
              <a:ahLst/>
              <a:cxnLst/>
              <a:rect l="l" t="t" r="r" b="b"/>
              <a:pathLst>
                <a:path w="51847" h="41353" extrusionOk="0">
                  <a:moveTo>
                    <a:pt x="23681" y="41352"/>
                  </a:moveTo>
                  <a:cubicBezTo>
                    <a:pt x="12313" y="41352"/>
                    <a:pt x="2472" y="32798"/>
                    <a:pt x="1156" y="21244"/>
                  </a:cubicBezTo>
                  <a:cubicBezTo>
                    <a:pt x="1" y="11167"/>
                    <a:pt x="7234" y="2070"/>
                    <a:pt x="17311" y="924"/>
                  </a:cubicBezTo>
                  <a:cubicBezTo>
                    <a:pt x="25469" y="0"/>
                    <a:pt x="32863" y="5872"/>
                    <a:pt x="33798" y="14025"/>
                  </a:cubicBezTo>
                  <a:cubicBezTo>
                    <a:pt x="34551" y="20671"/>
                    <a:pt x="29769" y="26694"/>
                    <a:pt x="23128" y="27448"/>
                  </a:cubicBezTo>
                  <a:cubicBezTo>
                    <a:pt x="22550" y="27528"/>
                    <a:pt x="22018" y="27111"/>
                    <a:pt x="21953" y="26533"/>
                  </a:cubicBezTo>
                  <a:cubicBezTo>
                    <a:pt x="21887" y="25951"/>
                    <a:pt x="22309" y="25433"/>
                    <a:pt x="22892" y="25378"/>
                  </a:cubicBezTo>
                  <a:cubicBezTo>
                    <a:pt x="28388" y="24750"/>
                    <a:pt x="32351" y="19767"/>
                    <a:pt x="31723" y="14261"/>
                  </a:cubicBezTo>
                  <a:cubicBezTo>
                    <a:pt x="30919" y="7249"/>
                    <a:pt x="24555" y="2180"/>
                    <a:pt x="17547" y="2994"/>
                  </a:cubicBezTo>
                  <a:cubicBezTo>
                    <a:pt x="8616" y="4014"/>
                    <a:pt x="2206" y="12076"/>
                    <a:pt x="3231" y="21003"/>
                  </a:cubicBezTo>
                  <a:cubicBezTo>
                    <a:pt x="4517" y="32290"/>
                    <a:pt x="14744" y="40418"/>
                    <a:pt x="26032" y="39132"/>
                  </a:cubicBezTo>
                  <a:cubicBezTo>
                    <a:pt x="32934" y="38343"/>
                    <a:pt x="39117" y="34918"/>
                    <a:pt x="43443" y="29477"/>
                  </a:cubicBezTo>
                  <a:cubicBezTo>
                    <a:pt x="47768" y="24042"/>
                    <a:pt x="49712" y="17245"/>
                    <a:pt x="48923" y="10343"/>
                  </a:cubicBezTo>
                  <a:cubicBezTo>
                    <a:pt x="48883" y="9781"/>
                    <a:pt x="49290" y="9293"/>
                    <a:pt x="49842" y="9228"/>
                  </a:cubicBezTo>
                  <a:cubicBezTo>
                    <a:pt x="50400" y="9163"/>
                    <a:pt x="50907" y="9549"/>
                    <a:pt x="50993" y="10107"/>
                  </a:cubicBezTo>
                  <a:cubicBezTo>
                    <a:pt x="51847" y="17562"/>
                    <a:pt x="49742" y="24901"/>
                    <a:pt x="45075" y="30778"/>
                  </a:cubicBezTo>
                  <a:cubicBezTo>
                    <a:pt x="40403" y="36651"/>
                    <a:pt x="33722" y="40353"/>
                    <a:pt x="26268" y="41207"/>
                  </a:cubicBezTo>
                  <a:cubicBezTo>
                    <a:pt x="25409" y="41302"/>
                    <a:pt x="24545" y="41352"/>
                    <a:pt x="23681" y="41352"/>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11997225" y="3785425"/>
              <a:ext cx="973800" cy="790450"/>
            </a:xfrm>
            <a:custGeom>
              <a:avLst/>
              <a:gdLst/>
              <a:ahLst/>
              <a:cxnLst/>
              <a:rect l="l" t="t" r="r" b="b"/>
              <a:pathLst>
                <a:path w="38952" h="31618" extrusionOk="0">
                  <a:moveTo>
                    <a:pt x="24751" y="31617"/>
                  </a:moveTo>
                  <a:cubicBezTo>
                    <a:pt x="24630" y="31617"/>
                    <a:pt x="24510" y="31617"/>
                    <a:pt x="24394" y="31612"/>
                  </a:cubicBezTo>
                  <a:cubicBezTo>
                    <a:pt x="18120" y="31457"/>
                    <a:pt x="13162" y="26242"/>
                    <a:pt x="13318" y="19973"/>
                  </a:cubicBezTo>
                  <a:cubicBezTo>
                    <a:pt x="13443" y="14854"/>
                    <a:pt x="17698" y="10811"/>
                    <a:pt x="22812" y="10941"/>
                  </a:cubicBezTo>
                  <a:cubicBezTo>
                    <a:pt x="23294" y="10956"/>
                    <a:pt x="23676" y="11358"/>
                    <a:pt x="23666" y="11840"/>
                  </a:cubicBezTo>
                  <a:cubicBezTo>
                    <a:pt x="23656" y="12328"/>
                    <a:pt x="23269" y="12699"/>
                    <a:pt x="22767" y="12699"/>
                  </a:cubicBezTo>
                  <a:cubicBezTo>
                    <a:pt x="18622" y="12589"/>
                    <a:pt x="15176" y="15869"/>
                    <a:pt x="15071" y="20014"/>
                  </a:cubicBezTo>
                  <a:cubicBezTo>
                    <a:pt x="14940" y="25318"/>
                    <a:pt x="19135" y="29724"/>
                    <a:pt x="24434" y="29859"/>
                  </a:cubicBezTo>
                  <a:cubicBezTo>
                    <a:pt x="31186" y="30030"/>
                    <a:pt x="36797" y="24690"/>
                    <a:pt x="36963" y="17939"/>
                  </a:cubicBezTo>
                  <a:cubicBezTo>
                    <a:pt x="37179" y="9379"/>
                    <a:pt x="30412" y="2266"/>
                    <a:pt x="21852" y="2055"/>
                  </a:cubicBezTo>
                  <a:cubicBezTo>
                    <a:pt x="11032" y="1784"/>
                    <a:pt x="2040" y="10333"/>
                    <a:pt x="1769" y="21159"/>
                  </a:cubicBezTo>
                  <a:cubicBezTo>
                    <a:pt x="1754" y="21636"/>
                    <a:pt x="1367" y="22013"/>
                    <a:pt x="890" y="22013"/>
                  </a:cubicBezTo>
                  <a:lnTo>
                    <a:pt x="865" y="22013"/>
                  </a:lnTo>
                  <a:cubicBezTo>
                    <a:pt x="383" y="21998"/>
                    <a:pt x="1" y="21596"/>
                    <a:pt x="11" y="21114"/>
                  </a:cubicBezTo>
                  <a:cubicBezTo>
                    <a:pt x="302" y="9324"/>
                    <a:pt x="10103" y="0"/>
                    <a:pt x="21893" y="302"/>
                  </a:cubicBezTo>
                  <a:cubicBezTo>
                    <a:pt x="31422" y="538"/>
                    <a:pt x="38952" y="8455"/>
                    <a:pt x="38716" y="17984"/>
                  </a:cubicBezTo>
                  <a:cubicBezTo>
                    <a:pt x="38530" y="25564"/>
                    <a:pt x="32331" y="31612"/>
                    <a:pt x="24751" y="31617"/>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10835575" y="3101750"/>
              <a:ext cx="1015875" cy="835775"/>
            </a:xfrm>
            <a:custGeom>
              <a:avLst/>
              <a:gdLst/>
              <a:ahLst/>
              <a:cxnLst/>
              <a:rect l="l" t="t" r="r" b="b"/>
              <a:pathLst>
                <a:path w="40635" h="33431" extrusionOk="0">
                  <a:moveTo>
                    <a:pt x="6255" y="33431"/>
                  </a:moveTo>
                  <a:cubicBezTo>
                    <a:pt x="5959" y="33431"/>
                    <a:pt x="5682" y="33270"/>
                    <a:pt x="5542" y="33004"/>
                  </a:cubicBezTo>
                  <a:cubicBezTo>
                    <a:pt x="1" y="22816"/>
                    <a:pt x="3783" y="10017"/>
                    <a:pt x="13971" y="4476"/>
                  </a:cubicBezTo>
                  <a:cubicBezTo>
                    <a:pt x="22194" y="0"/>
                    <a:pt x="32532" y="3054"/>
                    <a:pt x="37013" y="11278"/>
                  </a:cubicBezTo>
                  <a:cubicBezTo>
                    <a:pt x="40635" y="17944"/>
                    <a:pt x="38163" y="26313"/>
                    <a:pt x="31502" y="29939"/>
                  </a:cubicBezTo>
                  <a:cubicBezTo>
                    <a:pt x="26087" y="32888"/>
                    <a:pt x="19306" y="30884"/>
                    <a:pt x="16357" y="25464"/>
                  </a:cubicBezTo>
                  <a:cubicBezTo>
                    <a:pt x="13956" y="21053"/>
                    <a:pt x="15588" y="15527"/>
                    <a:pt x="19999" y="13126"/>
                  </a:cubicBezTo>
                  <a:cubicBezTo>
                    <a:pt x="23601" y="11167"/>
                    <a:pt x="28132" y="12508"/>
                    <a:pt x="30086" y="16110"/>
                  </a:cubicBezTo>
                  <a:cubicBezTo>
                    <a:pt x="31693" y="19074"/>
                    <a:pt x="30598" y="22786"/>
                    <a:pt x="27639" y="24399"/>
                  </a:cubicBezTo>
                  <a:cubicBezTo>
                    <a:pt x="25183" y="25725"/>
                    <a:pt x="22124" y="24821"/>
                    <a:pt x="20782" y="22379"/>
                  </a:cubicBezTo>
                  <a:cubicBezTo>
                    <a:pt x="19677" y="20335"/>
                    <a:pt x="20431" y="17788"/>
                    <a:pt x="22470" y="16673"/>
                  </a:cubicBezTo>
                  <a:cubicBezTo>
                    <a:pt x="22862" y="16452"/>
                    <a:pt x="23364" y="16592"/>
                    <a:pt x="23580" y="16994"/>
                  </a:cubicBezTo>
                  <a:cubicBezTo>
                    <a:pt x="23796" y="17391"/>
                    <a:pt x="23646" y="17888"/>
                    <a:pt x="23244" y="18099"/>
                  </a:cubicBezTo>
                  <a:cubicBezTo>
                    <a:pt x="21993" y="18783"/>
                    <a:pt x="21531" y="20350"/>
                    <a:pt x="22209" y="21601"/>
                  </a:cubicBezTo>
                  <a:cubicBezTo>
                    <a:pt x="23118" y="23258"/>
                    <a:pt x="25198" y="23871"/>
                    <a:pt x="26861" y="22977"/>
                  </a:cubicBezTo>
                  <a:cubicBezTo>
                    <a:pt x="29036" y="21787"/>
                    <a:pt x="29840" y="19064"/>
                    <a:pt x="28659" y="16884"/>
                  </a:cubicBezTo>
                  <a:cubicBezTo>
                    <a:pt x="27122" y="14066"/>
                    <a:pt x="23596" y="13026"/>
                    <a:pt x="20777" y="14553"/>
                  </a:cubicBezTo>
                  <a:cubicBezTo>
                    <a:pt x="17151" y="16527"/>
                    <a:pt x="15814" y="21068"/>
                    <a:pt x="17789" y="24690"/>
                  </a:cubicBezTo>
                  <a:cubicBezTo>
                    <a:pt x="20305" y="29322"/>
                    <a:pt x="26097" y="31035"/>
                    <a:pt x="30729" y="28513"/>
                  </a:cubicBezTo>
                  <a:cubicBezTo>
                    <a:pt x="36601" y="25318"/>
                    <a:pt x="38781" y="17934"/>
                    <a:pt x="35586" y="12056"/>
                  </a:cubicBezTo>
                  <a:cubicBezTo>
                    <a:pt x="31532" y="4617"/>
                    <a:pt x="22184" y="1859"/>
                    <a:pt x="14744" y="5903"/>
                  </a:cubicBezTo>
                  <a:cubicBezTo>
                    <a:pt x="5341" y="11016"/>
                    <a:pt x="1854" y="22826"/>
                    <a:pt x="6968" y="32230"/>
                  </a:cubicBezTo>
                  <a:cubicBezTo>
                    <a:pt x="7255" y="32773"/>
                    <a:pt x="6868" y="33426"/>
                    <a:pt x="6255" y="33431"/>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11314300" y="4609125"/>
              <a:ext cx="887775" cy="705950"/>
            </a:xfrm>
            <a:custGeom>
              <a:avLst/>
              <a:gdLst/>
              <a:ahLst/>
              <a:cxnLst/>
              <a:rect l="l" t="t" r="r" b="b"/>
              <a:pathLst>
                <a:path w="35511" h="28238" extrusionOk="0">
                  <a:moveTo>
                    <a:pt x="15920" y="28237"/>
                  </a:moveTo>
                  <a:cubicBezTo>
                    <a:pt x="7832" y="28237"/>
                    <a:pt x="1001" y="21938"/>
                    <a:pt x="458" y="13755"/>
                  </a:cubicBezTo>
                  <a:cubicBezTo>
                    <a:pt x="1" y="6822"/>
                    <a:pt x="5250" y="835"/>
                    <a:pt x="12183" y="377"/>
                  </a:cubicBezTo>
                  <a:cubicBezTo>
                    <a:pt x="17804" y="1"/>
                    <a:pt x="22701" y="4286"/>
                    <a:pt x="23073" y="9917"/>
                  </a:cubicBezTo>
                  <a:cubicBezTo>
                    <a:pt x="23380" y="14518"/>
                    <a:pt x="19878" y="18512"/>
                    <a:pt x="15277" y="18818"/>
                  </a:cubicBezTo>
                  <a:cubicBezTo>
                    <a:pt x="11489" y="19069"/>
                    <a:pt x="8219" y="16201"/>
                    <a:pt x="7968" y="12413"/>
                  </a:cubicBezTo>
                  <a:cubicBezTo>
                    <a:pt x="7767" y="9289"/>
                    <a:pt x="10128" y="6591"/>
                    <a:pt x="13252" y="6380"/>
                  </a:cubicBezTo>
                  <a:cubicBezTo>
                    <a:pt x="13735" y="6355"/>
                    <a:pt x="14147" y="6717"/>
                    <a:pt x="14187" y="7199"/>
                  </a:cubicBezTo>
                  <a:cubicBezTo>
                    <a:pt x="14217" y="7681"/>
                    <a:pt x="13855" y="8098"/>
                    <a:pt x="13373" y="8134"/>
                  </a:cubicBezTo>
                  <a:cubicBezTo>
                    <a:pt x="11213" y="8279"/>
                    <a:pt x="9580" y="10138"/>
                    <a:pt x="9721" y="12298"/>
                  </a:cubicBezTo>
                  <a:cubicBezTo>
                    <a:pt x="9907" y="15111"/>
                    <a:pt x="12333" y="17266"/>
                    <a:pt x="15161" y="17065"/>
                  </a:cubicBezTo>
                  <a:cubicBezTo>
                    <a:pt x="18803" y="16819"/>
                    <a:pt x="21556" y="13674"/>
                    <a:pt x="21325" y="10032"/>
                  </a:cubicBezTo>
                  <a:cubicBezTo>
                    <a:pt x="21014" y="5366"/>
                    <a:pt x="16985" y="1794"/>
                    <a:pt x="12298" y="2126"/>
                  </a:cubicBezTo>
                  <a:cubicBezTo>
                    <a:pt x="6330" y="2517"/>
                    <a:pt x="1814" y="7676"/>
                    <a:pt x="2211" y="13639"/>
                  </a:cubicBezTo>
                  <a:cubicBezTo>
                    <a:pt x="2713" y="21209"/>
                    <a:pt x="9264" y="26976"/>
                    <a:pt x="16839" y="26454"/>
                  </a:cubicBezTo>
                  <a:cubicBezTo>
                    <a:pt x="26434" y="25821"/>
                    <a:pt x="33698" y="17527"/>
                    <a:pt x="33060" y="7938"/>
                  </a:cubicBezTo>
                  <a:cubicBezTo>
                    <a:pt x="32999" y="7435"/>
                    <a:pt x="33371" y="6988"/>
                    <a:pt x="33878" y="6953"/>
                  </a:cubicBezTo>
                  <a:cubicBezTo>
                    <a:pt x="34381" y="6923"/>
                    <a:pt x="34808" y="7315"/>
                    <a:pt x="34813" y="7822"/>
                  </a:cubicBezTo>
                  <a:cubicBezTo>
                    <a:pt x="35511" y="18381"/>
                    <a:pt x="27519" y="27509"/>
                    <a:pt x="16955" y="28207"/>
                  </a:cubicBezTo>
                  <a:cubicBezTo>
                    <a:pt x="16603" y="28227"/>
                    <a:pt x="16261" y="28237"/>
                    <a:pt x="15920" y="28237"/>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35"/>
          <p:cNvGrpSpPr/>
          <p:nvPr/>
        </p:nvGrpSpPr>
        <p:grpSpPr>
          <a:xfrm flipH="1">
            <a:off x="951349" y="-562761"/>
            <a:ext cx="1750608" cy="1102271"/>
            <a:chOff x="9629600" y="3101750"/>
            <a:chExt cx="3770425" cy="2374050"/>
          </a:xfrm>
        </p:grpSpPr>
        <p:sp>
          <p:nvSpPr>
            <p:cNvPr id="891" name="Google Shape;891;p35"/>
            <p:cNvSpPr/>
            <p:nvPr/>
          </p:nvSpPr>
          <p:spPr>
            <a:xfrm>
              <a:off x="9680600" y="3181450"/>
              <a:ext cx="3698950" cy="2274350"/>
            </a:xfrm>
            <a:custGeom>
              <a:avLst/>
              <a:gdLst/>
              <a:ahLst/>
              <a:cxnLst/>
              <a:rect l="l" t="t" r="r" b="b"/>
              <a:pathLst>
                <a:path w="147958" h="90974" extrusionOk="0">
                  <a:moveTo>
                    <a:pt x="67363" y="1"/>
                  </a:moveTo>
                  <a:cubicBezTo>
                    <a:pt x="58484" y="1"/>
                    <a:pt x="50968" y="6845"/>
                    <a:pt x="50274" y="15841"/>
                  </a:cubicBezTo>
                  <a:cubicBezTo>
                    <a:pt x="50239" y="16273"/>
                    <a:pt x="50229" y="16705"/>
                    <a:pt x="50229" y="17132"/>
                  </a:cubicBezTo>
                  <a:cubicBezTo>
                    <a:pt x="48094" y="16112"/>
                    <a:pt x="45788" y="15494"/>
                    <a:pt x="43427" y="15313"/>
                  </a:cubicBezTo>
                  <a:cubicBezTo>
                    <a:pt x="42925" y="15275"/>
                    <a:pt x="42427" y="15256"/>
                    <a:pt x="41932" y="15256"/>
                  </a:cubicBezTo>
                  <a:cubicBezTo>
                    <a:pt x="31986" y="15256"/>
                    <a:pt x="23566" y="22918"/>
                    <a:pt x="22786" y="33001"/>
                  </a:cubicBezTo>
                  <a:cubicBezTo>
                    <a:pt x="22620" y="35140"/>
                    <a:pt x="22816" y="37290"/>
                    <a:pt x="23364" y="39365"/>
                  </a:cubicBezTo>
                  <a:cubicBezTo>
                    <a:pt x="23238" y="39355"/>
                    <a:pt x="23113" y="39335"/>
                    <a:pt x="22987" y="39330"/>
                  </a:cubicBezTo>
                  <a:cubicBezTo>
                    <a:pt x="22446" y="39288"/>
                    <a:pt x="21908" y="39267"/>
                    <a:pt x="21374" y="39267"/>
                  </a:cubicBezTo>
                  <a:cubicBezTo>
                    <a:pt x="10725" y="39267"/>
                    <a:pt x="1706" y="47477"/>
                    <a:pt x="874" y="58273"/>
                  </a:cubicBezTo>
                  <a:cubicBezTo>
                    <a:pt x="0" y="69616"/>
                    <a:pt x="8479" y="79517"/>
                    <a:pt x="19822" y="80391"/>
                  </a:cubicBezTo>
                  <a:cubicBezTo>
                    <a:pt x="20356" y="80433"/>
                    <a:pt x="20889" y="80453"/>
                    <a:pt x="21420" y="80453"/>
                  </a:cubicBezTo>
                  <a:cubicBezTo>
                    <a:pt x="25760" y="80453"/>
                    <a:pt x="30004" y="79076"/>
                    <a:pt x="33531" y="76498"/>
                  </a:cubicBezTo>
                  <a:cubicBezTo>
                    <a:pt x="35510" y="84264"/>
                    <a:pt x="42246" y="90267"/>
                    <a:pt x="50676" y="90915"/>
                  </a:cubicBezTo>
                  <a:cubicBezTo>
                    <a:pt x="51179" y="90954"/>
                    <a:pt x="51679" y="90973"/>
                    <a:pt x="52176" y="90973"/>
                  </a:cubicBezTo>
                  <a:cubicBezTo>
                    <a:pt x="59756" y="90973"/>
                    <a:pt x="66451" y="86515"/>
                    <a:pt x="69548" y="79924"/>
                  </a:cubicBezTo>
                  <a:cubicBezTo>
                    <a:pt x="72442" y="82064"/>
                    <a:pt x="75878" y="83340"/>
                    <a:pt x="79465" y="83611"/>
                  </a:cubicBezTo>
                  <a:cubicBezTo>
                    <a:pt x="79967" y="83650"/>
                    <a:pt x="80467" y="83669"/>
                    <a:pt x="80963" y="83669"/>
                  </a:cubicBezTo>
                  <a:cubicBezTo>
                    <a:pt x="87285" y="83669"/>
                    <a:pt x="92987" y="80573"/>
                    <a:pt x="96509" y="75724"/>
                  </a:cubicBezTo>
                  <a:cubicBezTo>
                    <a:pt x="98955" y="81386"/>
                    <a:pt x="104370" y="85535"/>
                    <a:pt x="110946" y="86042"/>
                  </a:cubicBezTo>
                  <a:cubicBezTo>
                    <a:pt x="111392" y="86076"/>
                    <a:pt x="111836" y="86093"/>
                    <a:pt x="112277" y="86093"/>
                  </a:cubicBezTo>
                  <a:cubicBezTo>
                    <a:pt x="118571" y="86093"/>
                    <a:pt x="124180" y="82664"/>
                    <a:pt x="127161" y="77452"/>
                  </a:cubicBezTo>
                  <a:cubicBezTo>
                    <a:pt x="127699" y="77548"/>
                    <a:pt x="128246" y="77618"/>
                    <a:pt x="128799" y="77658"/>
                  </a:cubicBezTo>
                  <a:cubicBezTo>
                    <a:pt x="129250" y="77693"/>
                    <a:pt x="129699" y="77711"/>
                    <a:pt x="130145" y="77711"/>
                  </a:cubicBezTo>
                  <a:cubicBezTo>
                    <a:pt x="139024" y="77711"/>
                    <a:pt x="146536" y="70867"/>
                    <a:pt x="147230" y="61870"/>
                  </a:cubicBezTo>
                  <a:cubicBezTo>
                    <a:pt x="147958" y="52421"/>
                    <a:pt x="140895" y="44173"/>
                    <a:pt x="131441" y="43444"/>
                  </a:cubicBezTo>
                  <a:cubicBezTo>
                    <a:pt x="131381" y="43439"/>
                    <a:pt x="131316" y="43439"/>
                    <a:pt x="131250" y="43434"/>
                  </a:cubicBezTo>
                  <a:cubicBezTo>
                    <a:pt x="130652" y="34030"/>
                    <a:pt x="123218" y="26254"/>
                    <a:pt x="113548" y="25511"/>
                  </a:cubicBezTo>
                  <a:cubicBezTo>
                    <a:pt x="113052" y="25472"/>
                    <a:pt x="112557" y="25453"/>
                    <a:pt x="112062" y="25453"/>
                  </a:cubicBezTo>
                  <a:cubicBezTo>
                    <a:pt x="109227" y="25453"/>
                    <a:pt x="106423" y="26086"/>
                    <a:pt x="103848" y="27309"/>
                  </a:cubicBezTo>
                  <a:cubicBezTo>
                    <a:pt x="101180" y="22296"/>
                    <a:pt x="96092" y="18719"/>
                    <a:pt x="90014" y="18247"/>
                  </a:cubicBezTo>
                  <a:cubicBezTo>
                    <a:pt x="89579" y="18214"/>
                    <a:pt x="89143" y="18198"/>
                    <a:pt x="88708" y="18198"/>
                  </a:cubicBezTo>
                  <a:cubicBezTo>
                    <a:pt x="87279" y="18198"/>
                    <a:pt x="85854" y="18375"/>
                    <a:pt x="84468" y="18729"/>
                  </a:cubicBezTo>
                  <a:cubicBezTo>
                    <a:pt x="84473" y="18644"/>
                    <a:pt x="84483" y="18563"/>
                    <a:pt x="84493" y="18483"/>
                  </a:cubicBezTo>
                  <a:cubicBezTo>
                    <a:pt x="85221" y="9029"/>
                    <a:pt x="78148" y="781"/>
                    <a:pt x="68699" y="52"/>
                  </a:cubicBezTo>
                  <a:cubicBezTo>
                    <a:pt x="68251" y="18"/>
                    <a:pt x="67805" y="1"/>
                    <a:pt x="67363" y="1"/>
                  </a:cubicBezTo>
                  <a:close/>
                </a:path>
              </a:pathLst>
            </a:custGeom>
            <a:gradFill>
              <a:gsLst>
                <a:gs pos="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5"/>
            <p:cNvSpPr/>
            <p:nvPr/>
          </p:nvSpPr>
          <p:spPr>
            <a:xfrm>
              <a:off x="9659750" y="3143925"/>
              <a:ext cx="3740275" cy="2331875"/>
            </a:xfrm>
            <a:custGeom>
              <a:avLst/>
              <a:gdLst/>
              <a:ahLst/>
              <a:cxnLst/>
              <a:rect l="l" t="t" r="r" b="b"/>
              <a:pathLst>
                <a:path w="149611" h="93275" extrusionOk="0">
                  <a:moveTo>
                    <a:pt x="53012" y="93275"/>
                  </a:moveTo>
                  <a:cubicBezTo>
                    <a:pt x="52494" y="93275"/>
                    <a:pt x="51972" y="93255"/>
                    <a:pt x="51449" y="93215"/>
                  </a:cubicBezTo>
                  <a:cubicBezTo>
                    <a:pt x="43307" y="92592"/>
                    <a:pt x="36364" y="87081"/>
                    <a:pt x="33903" y="79295"/>
                  </a:cubicBezTo>
                  <a:cubicBezTo>
                    <a:pt x="29964" y="81862"/>
                    <a:pt x="25373" y="83057"/>
                    <a:pt x="20596" y="82691"/>
                  </a:cubicBezTo>
                  <a:cubicBezTo>
                    <a:pt x="8811" y="81787"/>
                    <a:pt x="0" y="71499"/>
                    <a:pt x="909" y="59714"/>
                  </a:cubicBezTo>
                  <a:cubicBezTo>
                    <a:pt x="1788" y="48326"/>
                    <a:pt x="11644" y="39505"/>
                    <a:pt x="23168" y="39982"/>
                  </a:cubicBezTo>
                  <a:cubicBezTo>
                    <a:pt x="22791" y="38159"/>
                    <a:pt x="22676" y="36295"/>
                    <a:pt x="22821" y="34436"/>
                  </a:cubicBezTo>
                  <a:cubicBezTo>
                    <a:pt x="23660" y="23561"/>
                    <a:pt x="33280" y="15162"/>
                    <a:pt x="44321" y="16016"/>
                  </a:cubicBezTo>
                  <a:cubicBezTo>
                    <a:pt x="46376" y="16171"/>
                    <a:pt x="48390" y="16643"/>
                    <a:pt x="50299" y="17417"/>
                  </a:cubicBezTo>
                  <a:lnTo>
                    <a:pt x="50304" y="17281"/>
                  </a:lnTo>
                  <a:cubicBezTo>
                    <a:pt x="51058" y="7521"/>
                    <a:pt x="59683" y="1"/>
                    <a:pt x="69599" y="749"/>
                  </a:cubicBezTo>
                  <a:cubicBezTo>
                    <a:pt x="79168" y="1488"/>
                    <a:pt x="86467" y="9616"/>
                    <a:pt x="86176" y="19210"/>
                  </a:cubicBezTo>
                  <a:cubicBezTo>
                    <a:pt x="93636" y="17794"/>
                    <a:pt x="101181" y="21225"/>
                    <a:pt x="105023" y="27775"/>
                  </a:cubicBezTo>
                  <a:cubicBezTo>
                    <a:pt x="107987" y="26494"/>
                    <a:pt x="111222" y="25962"/>
                    <a:pt x="114442" y="26213"/>
                  </a:cubicBezTo>
                  <a:cubicBezTo>
                    <a:pt x="124092" y="26956"/>
                    <a:pt x="131878" y="34627"/>
                    <a:pt x="132823" y="44192"/>
                  </a:cubicBezTo>
                  <a:cubicBezTo>
                    <a:pt x="142503" y="45201"/>
                    <a:pt x="149611" y="53736"/>
                    <a:pt x="148862" y="63436"/>
                  </a:cubicBezTo>
                  <a:cubicBezTo>
                    <a:pt x="148149" y="72734"/>
                    <a:pt x="140292" y="80018"/>
                    <a:pt x="130979" y="80018"/>
                  </a:cubicBezTo>
                  <a:lnTo>
                    <a:pt x="130979" y="80018"/>
                  </a:lnTo>
                  <a:cubicBezTo>
                    <a:pt x="130512" y="80018"/>
                    <a:pt x="130045" y="80003"/>
                    <a:pt x="129578" y="79963"/>
                  </a:cubicBezTo>
                  <a:cubicBezTo>
                    <a:pt x="129196" y="79938"/>
                    <a:pt x="128804" y="79893"/>
                    <a:pt x="128412" y="79837"/>
                  </a:cubicBezTo>
                  <a:cubicBezTo>
                    <a:pt x="125026" y="85348"/>
                    <a:pt x="118943" y="88613"/>
                    <a:pt x="112478" y="88387"/>
                  </a:cubicBezTo>
                  <a:cubicBezTo>
                    <a:pt x="106018" y="88161"/>
                    <a:pt x="100171" y="84484"/>
                    <a:pt x="97182" y="78752"/>
                  </a:cubicBezTo>
                  <a:cubicBezTo>
                    <a:pt x="90637" y="86624"/>
                    <a:pt x="79208" y="88292"/>
                    <a:pt x="70689" y="82620"/>
                  </a:cubicBezTo>
                  <a:cubicBezTo>
                    <a:pt x="67238" y="89126"/>
                    <a:pt x="60401" y="93275"/>
                    <a:pt x="53012" y="93275"/>
                  </a:cubicBezTo>
                  <a:close/>
                  <a:moveTo>
                    <a:pt x="34852" y="76648"/>
                  </a:moveTo>
                  <a:lnTo>
                    <a:pt x="35149" y="77798"/>
                  </a:lnTo>
                  <a:cubicBezTo>
                    <a:pt x="37093" y="85454"/>
                    <a:pt x="43698" y="91009"/>
                    <a:pt x="51575" y="91612"/>
                  </a:cubicBezTo>
                  <a:cubicBezTo>
                    <a:pt x="59256" y="92210"/>
                    <a:pt x="66434" y="87945"/>
                    <a:pt x="69659" y="81088"/>
                  </a:cubicBezTo>
                  <a:lnTo>
                    <a:pt x="70071" y="80204"/>
                  </a:lnTo>
                  <a:lnTo>
                    <a:pt x="70860" y="80782"/>
                  </a:lnTo>
                  <a:cubicBezTo>
                    <a:pt x="74813" y="83690"/>
                    <a:pt x="79766" y="84906"/>
                    <a:pt x="84614" y="84148"/>
                  </a:cubicBezTo>
                  <a:cubicBezTo>
                    <a:pt x="89466" y="83394"/>
                    <a:pt x="93811" y="80732"/>
                    <a:pt x="96695" y="76758"/>
                  </a:cubicBezTo>
                  <a:lnTo>
                    <a:pt x="97519" y="75618"/>
                  </a:lnTo>
                  <a:lnTo>
                    <a:pt x="98081" y="76909"/>
                  </a:lnTo>
                  <a:cubicBezTo>
                    <a:pt x="100533" y="82600"/>
                    <a:pt x="105993" y="86413"/>
                    <a:pt x="112182" y="86765"/>
                  </a:cubicBezTo>
                  <a:cubicBezTo>
                    <a:pt x="118371" y="87111"/>
                    <a:pt x="124223" y="83937"/>
                    <a:pt x="127297" y="78557"/>
                  </a:cubicBezTo>
                  <a:lnTo>
                    <a:pt x="127578" y="78069"/>
                  </a:lnTo>
                  <a:lnTo>
                    <a:pt x="128136" y="78165"/>
                  </a:lnTo>
                  <a:cubicBezTo>
                    <a:pt x="128663" y="78255"/>
                    <a:pt x="129186" y="78320"/>
                    <a:pt x="129698" y="78361"/>
                  </a:cubicBezTo>
                  <a:cubicBezTo>
                    <a:pt x="138730" y="79059"/>
                    <a:pt x="146582" y="72202"/>
                    <a:pt x="147265" y="63311"/>
                  </a:cubicBezTo>
                  <a:cubicBezTo>
                    <a:pt x="147958" y="54304"/>
                    <a:pt x="141222" y="46437"/>
                    <a:pt x="132215" y="45749"/>
                  </a:cubicBezTo>
                  <a:lnTo>
                    <a:pt x="131321" y="45684"/>
                  </a:lnTo>
                  <a:lnTo>
                    <a:pt x="131281" y="44990"/>
                  </a:lnTo>
                  <a:cubicBezTo>
                    <a:pt x="130703" y="35898"/>
                    <a:pt x="123414" y="28519"/>
                    <a:pt x="114322" y="27815"/>
                  </a:cubicBezTo>
                  <a:cubicBezTo>
                    <a:pt x="111127" y="27559"/>
                    <a:pt x="107917" y="28152"/>
                    <a:pt x="105028" y="29538"/>
                  </a:cubicBezTo>
                  <a:lnTo>
                    <a:pt x="104335" y="29865"/>
                  </a:lnTo>
                  <a:lnTo>
                    <a:pt x="103974" y="29187"/>
                  </a:lnTo>
                  <a:cubicBezTo>
                    <a:pt x="101326" y="24214"/>
                    <a:pt x="96398" y="20984"/>
                    <a:pt x="90787" y="20552"/>
                  </a:cubicBezTo>
                  <a:cubicBezTo>
                    <a:pt x="89014" y="20411"/>
                    <a:pt x="87226" y="20567"/>
                    <a:pt x="85503" y="21009"/>
                  </a:cubicBezTo>
                  <a:lnTo>
                    <a:pt x="84408" y="21290"/>
                  </a:lnTo>
                  <a:lnTo>
                    <a:pt x="84528" y="19924"/>
                  </a:lnTo>
                  <a:cubicBezTo>
                    <a:pt x="85221" y="10917"/>
                    <a:pt x="78480" y="3050"/>
                    <a:pt x="69473" y="2357"/>
                  </a:cubicBezTo>
                  <a:cubicBezTo>
                    <a:pt x="60476" y="1659"/>
                    <a:pt x="52595" y="8516"/>
                    <a:pt x="51912" y="17407"/>
                  </a:cubicBezTo>
                  <a:cubicBezTo>
                    <a:pt x="51876" y="17819"/>
                    <a:pt x="51866" y="18231"/>
                    <a:pt x="51866" y="18638"/>
                  </a:cubicBezTo>
                  <a:lnTo>
                    <a:pt x="51861" y="19904"/>
                  </a:lnTo>
                  <a:lnTo>
                    <a:pt x="50716" y="19361"/>
                  </a:lnTo>
                  <a:cubicBezTo>
                    <a:pt x="48671" y="18382"/>
                    <a:pt x="46461" y="17794"/>
                    <a:pt x="44201" y="17618"/>
                  </a:cubicBezTo>
                  <a:cubicBezTo>
                    <a:pt x="34028" y="16829"/>
                    <a:pt x="25197" y="24555"/>
                    <a:pt x="24424" y="34562"/>
                  </a:cubicBezTo>
                  <a:cubicBezTo>
                    <a:pt x="24263" y="36611"/>
                    <a:pt x="24454" y="38676"/>
                    <a:pt x="24976" y="40665"/>
                  </a:cubicBezTo>
                  <a:lnTo>
                    <a:pt x="25268" y="41780"/>
                  </a:lnTo>
                  <a:lnTo>
                    <a:pt x="23766" y="41635"/>
                  </a:lnTo>
                  <a:cubicBezTo>
                    <a:pt x="23243" y="41590"/>
                    <a:pt x="22726" y="41569"/>
                    <a:pt x="22218" y="41569"/>
                  </a:cubicBezTo>
                  <a:cubicBezTo>
                    <a:pt x="11956" y="41569"/>
                    <a:pt x="3301" y="49592"/>
                    <a:pt x="2512" y="59839"/>
                  </a:cubicBezTo>
                  <a:cubicBezTo>
                    <a:pt x="1668" y="70735"/>
                    <a:pt x="9821" y="80254"/>
                    <a:pt x="20722" y="81088"/>
                  </a:cubicBezTo>
                  <a:cubicBezTo>
                    <a:pt x="25499" y="81460"/>
                    <a:pt x="30075" y="80139"/>
                    <a:pt x="33898" y="77346"/>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5"/>
            <p:cNvSpPr/>
            <p:nvPr/>
          </p:nvSpPr>
          <p:spPr>
            <a:xfrm>
              <a:off x="9629600" y="4165075"/>
              <a:ext cx="1296175" cy="1033825"/>
            </a:xfrm>
            <a:custGeom>
              <a:avLst/>
              <a:gdLst/>
              <a:ahLst/>
              <a:cxnLst/>
              <a:rect l="l" t="t" r="r" b="b"/>
              <a:pathLst>
                <a:path w="51847" h="41353" extrusionOk="0">
                  <a:moveTo>
                    <a:pt x="23681" y="41352"/>
                  </a:moveTo>
                  <a:cubicBezTo>
                    <a:pt x="12313" y="41352"/>
                    <a:pt x="2472" y="32798"/>
                    <a:pt x="1156" y="21244"/>
                  </a:cubicBezTo>
                  <a:cubicBezTo>
                    <a:pt x="1" y="11167"/>
                    <a:pt x="7234" y="2070"/>
                    <a:pt x="17311" y="924"/>
                  </a:cubicBezTo>
                  <a:cubicBezTo>
                    <a:pt x="25469" y="0"/>
                    <a:pt x="32863" y="5872"/>
                    <a:pt x="33798" y="14025"/>
                  </a:cubicBezTo>
                  <a:cubicBezTo>
                    <a:pt x="34551" y="20671"/>
                    <a:pt x="29769" y="26694"/>
                    <a:pt x="23128" y="27448"/>
                  </a:cubicBezTo>
                  <a:cubicBezTo>
                    <a:pt x="22550" y="27528"/>
                    <a:pt x="22018" y="27111"/>
                    <a:pt x="21953" y="26533"/>
                  </a:cubicBezTo>
                  <a:cubicBezTo>
                    <a:pt x="21887" y="25951"/>
                    <a:pt x="22309" y="25433"/>
                    <a:pt x="22892" y="25378"/>
                  </a:cubicBezTo>
                  <a:cubicBezTo>
                    <a:pt x="28388" y="24750"/>
                    <a:pt x="32351" y="19767"/>
                    <a:pt x="31723" y="14261"/>
                  </a:cubicBezTo>
                  <a:cubicBezTo>
                    <a:pt x="30919" y="7249"/>
                    <a:pt x="24555" y="2180"/>
                    <a:pt x="17547" y="2994"/>
                  </a:cubicBezTo>
                  <a:cubicBezTo>
                    <a:pt x="8616" y="4014"/>
                    <a:pt x="2206" y="12076"/>
                    <a:pt x="3231" y="21003"/>
                  </a:cubicBezTo>
                  <a:cubicBezTo>
                    <a:pt x="4517" y="32290"/>
                    <a:pt x="14744" y="40418"/>
                    <a:pt x="26032" y="39132"/>
                  </a:cubicBezTo>
                  <a:cubicBezTo>
                    <a:pt x="32934" y="38343"/>
                    <a:pt x="39117" y="34918"/>
                    <a:pt x="43443" y="29477"/>
                  </a:cubicBezTo>
                  <a:cubicBezTo>
                    <a:pt x="47768" y="24042"/>
                    <a:pt x="49712" y="17245"/>
                    <a:pt x="48923" y="10343"/>
                  </a:cubicBezTo>
                  <a:cubicBezTo>
                    <a:pt x="48883" y="9781"/>
                    <a:pt x="49290" y="9293"/>
                    <a:pt x="49842" y="9228"/>
                  </a:cubicBezTo>
                  <a:cubicBezTo>
                    <a:pt x="50400" y="9163"/>
                    <a:pt x="50907" y="9549"/>
                    <a:pt x="50993" y="10107"/>
                  </a:cubicBezTo>
                  <a:cubicBezTo>
                    <a:pt x="51847" y="17562"/>
                    <a:pt x="49742" y="24901"/>
                    <a:pt x="45075" y="30778"/>
                  </a:cubicBezTo>
                  <a:cubicBezTo>
                    <a:pt x="40403" y="36651"/>
                    <a:pt x="33722" y="40353"/>
                    <a:pt x="26268" y="41207"/>
                  </a:cubicBezTo>
                  <a:cubicBezTo>
                    <a:pt x="25409" y="41302"/>
                    <a:pt x="24545" y="41352"/>
                    <a:pt x="23681" y="41352"/>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5"/>
            <p:cNvSpPr/>
            <p:nvPr/>
          </p:nvSpPr>
          <p:spPr>
            <a:xfrm>
              <a:off x="11997225" y="3785425"/>
              <a:ext cx="973800" cy="790450"/>
            </a:xfrm>
            <a:custGeom>
              <a:avLst/>
              <a:gdLst/>
              <a:ahLst/>
              <a:cxnLst/>
              <a:rect l="l" t="t" r="r" b="b"/>
              <a:pathLst>
                <a:path w="38952" h="31618" extrusionOk="0">
                  <a:moveTo>
                    <a:pt x="24751" y="31617"/>
                  </a:moveTo>
                  <a:cubicBezTo>
                    <a:pt x="24630" y="31617"/>
                    <a:pt x="24510" y="31617"/>
                    <a:pt x="24394" y="31612"/>
                  </a:cubicBezTo>
                  <a:cubicBezTo>
                    <a:pt x="18120" y="31457"/>
                    <a:pt x="13162" y="26242"/>
                    <a:pt x="13318" y="19973"/>
                  </a:cubicBezTo>
                  <a:cubicBezTo>
                    <a:pt x="13443" y="14854"/>
                    <a:pt x="17698" y="10811"/>
                    <a:pt x="22812" y="10941"/>
                  </a:cubicBezTo>
                  <a:cubicBezTo>
                    <a:pt x="23294" y="10956"/>
                    <a:pt x="23676" y="11358"/>
                    <a:pt x="23666" y="11840"/>
                  </a:cubicBezTo>
                  <a:cubicBezTo>
                    <a:pt x="23656" y="12328"/>
                    <a:pt x="23269" y="12699"/>
                    <a:pt x="22767" y="12699"/>
                  </a:cubicBezTo>
                  <a:cubicBezTo>
                    <a:pt x="18622" y="12589"/>
                    <a:pt x="15176" y="15869"/>
                    <a:pt x="15071" y="20014"/>
                  </a:cubicBezTo>
                  <a:cubicBezTo>
                    <a:pt x="14940" y="25318"/>
                    <a:pt x="19135" y="29724"/>
                    <a:pt x="24434" y="29859"/>
                  </a:cubicBezTo>
                  <a:cubicBezTo>
                    <a:pt x="31186" y="30030"/>
                    <a:pt x="36797" y="24690"/>
                    <a:pt x="36963" y="17939"/>
                  </a:cubicBezTo>
                  <a:cubicBezTo>
                    <a:pt x="37179" y="9379"/>
                    <a:pt x="30412" y="2266"/>
                    <a:pt x="21852" y="2055"/>
                  </a:cubicBezTo>
                  <a:cubicBezTo>
                    <a:pt x="11032" y="1784"/>
                    <a:pt x="2040" y="10333"/>
                    <a:pt x="1769" y="21159"/>
                  </a:cubicBezTo>
                  <a:cubicBezTo>
                    <a:pt x="1754" y="21636"/>
                    <a:pt x="1367" y="22013"/>
                    <a:pt x="890" y="22013"/>
                  </a:cubicBezTo>
                  <a:lnTo>
                    <a:pt x="865" y="22013"/>
                  </a:lnTo>
                  <a:cubicBezTo>
                    <a:pt x="383" y="21998"/>
                    <a:pt x="1" y="21596"/>
                    <a:pt x="11" y="21114"/>
                  </a:cubicBezTo>
                  <a:cubicBezTo>
                    <a:pt x="302" y="9324"/>
                    <a:pt x="10103" y="0"/>
                    <a:pt x="21893" y="302"/>
                  </a:cubicBezTo>
                  <a:cubicBezTo>
                    <a:pt x="31422" y="538"/>
                    <a:pt x="38952" y="8455"/>
                    <a:pt x="38716" y="17984"/>
                  </a:cubicBezTo>
                  <a:cubicBezTo>
                    <a:pt x="38530" y="25564"/>
                    <a:pt x="32331" y="31612"/>
                    <a:pt x="24751" y="31617"/>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5"/>
            <p:cNvSpPr/>
            <p:nvPr/>
          </p:nvSpPr>
          <p:spPr>
            <a:xfrm>
              <a:off x="10835575" y="3101750"/>
              <a:ext cx="1015875" cy="835775"/>
            </a:xfrm>
            <a:custGeom>
              <a:avLst/>
              <a:gdLst/>
              <a:ahLst/>
              <a:cxnLst/>
              <a:rect l="l" t="t" r="r" b="b"/>
              <a:pathLst>
                <a:path w="40635" h="33431" extrusionOk="0">
                  <a:moveTo>
                    <a:pt x="6255" y="33431"/>
                  </a:moveTo>
                  <a:cubicBezTo>
                    <a:pt x="5959" y="33431"/>
                    <a:pt x="5682" y="33270"/>
                    <a:pt x="5542" y="33004"/>
                  </a:cubicBezTo>
                  <a:cubicBezTo>
                    <a:pt x="1" y="22816"/>
                    <a:pt x="3783" y="10017"/>
                    <a:pt x="13971" y="4476"/>
                  </a:cubicBezTo>
                  <a:cubicBezTo>
                    <a:pt x="22194" y="0"/>
                    <a:pt x="32532" y="3054"/>
                    <a:pt x="37013" y="11278"/>
                  </a:cubicBezTo>
                  <a:cubicBezTo>
                    <a:pt x="40635" y="17944"/>
                    <a:pt x="38163" y="26313"/>
                    <a:pt x="31502" y="29939"/>
                  </a:cubicBezTo>
                  <a:cubicBezTo>
                    <a:pt x="26087" y="32888"/>
                    <a:pt x="19306" y="30884"/>
                    <a:pt x="16357" y="25464"/>
                  </a:cubicBezTo>
                  <a:cubicBezTo>
                    <a:pt x="13956" y="21053"/>
                    <a:pt x="15588" y="15527"/>
                    <a:pt x="19999" y="13126"/>
                  </a:cubicBezTo>
                  <a:cubicBezTo>
                    <a:pt x="23601" y="11167"/>
                    <a:pt x="28132" y="12508"/>
                    <a:pt x="30086" y="16110"/>
                  </a:cubicBezTo>
                  <a:cubicBezTo>
                    <a:pt x="31693" y="19074"/>
                    <a:pt x="30598" y="22786"/>
                    <a:pt x="27639" y="24399"/>
                  </a:cubicBezTo>
                  <a:cubicBezTo>
                    <a:pt x="25183" y="25725"/>
                    <a:pt x="22124" y="24821"/>
                    <a:pt x="20782" y="22379"/>
                  </a:cubicBezTo>
                  <a:cubicBezTo>
                    <a:pt x="19677" y="20335"/>
                    <a:pt x="20431" y="17788"/>
                    <a:pt x="22470" y="16673"/>
                  </a:cubicBezTo>
                  <a:cubicBezTo>
                    <a:pt x="22862" y="16452"/>
                    <a:pt x="23364" y="16592"/>
                    <a:pt x="23580" y="16994"/>
                  </a:cubicBezTo>
                  <a:cubicBezTo>
                    <a:pt x="23796" y="17391"/>
                    <a:pt x="23646" y="17888"/>
                    <a:pt x="23244" y="18099"/>
                  </a:cubicBezTo>
                  <a:cubicBezTo>
                    <a:pt x="21993" y="18783"/>
                    <a:pt x="21531" y="20350"/>
                    <a:pt x="22209" y="21601"/>
                  </a:cubicBezTo>
                  <a:cubicBezTo>
                    <a:pt x="23118" y="23258"/>
                    <a:pt x="25198" y="23871"/>
                    <a:pt x="26861" y="22977"/>
                  </a:cubicBezTo>
                  <a:cubicBezTo>
                    <a:pt x="29036" y="21787"/>
                    <a:pt x="29840" y="19064"/>
                    <a:pt x="28659" y="16884"/>
                  </a:cubicBezTo>
                  <a:cubicBezTo>
                    <a:pt x="27122" y="14066"/>
                    <a:pt x="23596" y="13026"/>
                    <a:pt x="20777" y="14553"/>
                  </a:cubicBezTo>
                  <a:cubicBezTo>
                    <a:pt x="17151" y="16527"/>
                    <a:pt x="15814" y="21068"/>
                    <a:pt x="17789" y="24690"/>
                  </a:cubicBezTo>
                  <a:cubicBezTo>
                    <a:pt x="20305" y="29322"/>
                    <a:pt x="26097" y="31035"/>
                    <a:pt x="30729" y="28513"/>
                  </a:cubicBezTo>
                  <a:cubicBezTo>
                    <a:pt x="36601" y="25318"/>
                    <a:pt x="38781" y="17934"/>
                    <a:pt x="35586" y="12056"/>
                  </a:cubicBezTo>
                  <a:cubicBezTo>
                    <a:pt x="31532" y="4617"/>
                    <a:pt x="22184" y="1859"/>
                    <a:pt x="14744" y="5903"/>
                  </a:cubicBezTo>
                  <a:cubicBezTo>
                    <a:pt x="5341" y="11016"/>
                    <a:pt x="1854" y="22826"/>
                    <a:pt x="6968" y="32230"/>
                  </a:cubicBezTo>
                  <a:cubicBezTo>
                    <a:pt x="7255" y="32773"/>
                    <a:pt x="6868" y="33426"/>
                    <a:pt x="6255" y="33431"/>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5"/>
            <p:cNvSpPr/>
            <p:nvPr/>
          </p:nvSpPr>
          <p:spPr>
            <a:xfrm>
              <a:off x="11314300" y="4609125"/>
              <a:ext cx="887775" cy="705950"/>
            </a:xfrm>
            <a:custGeom>
              <a:avLst/>
              <a:gdLst/>
              <a:ahLst/>
              <a:cxnLst/>
              <a:rect l="l" t="t" r="r" b="b"/>
              <a:pathLst>
                <a:path w="35511" h="28238" extrusionOk="0">
                  <a:moveTo>
                    <a:pt x="15920" y="28237"/>
                  </a:moveTo>
                  <a:cubicBezTo>
                    <a:pt x="7832" y="28237"/>
                    <a:pt x="1001" y="21938"/>
                    <a:pt x="458" y="13755"/>
                  </a:cubicBezTo>
                  <a:cubicBezTo>
                    <a:pt x="1" y="6822"/>
                    <a:pt x="5250" y="835"/>
                    <a:pt x="12183" y="377"/>
                  </a:cubicBezTo>
                  <a:cubicBezTo>
                    <a:pt x="17804" y="1"/>
                    <a:pt x="22701" y="4286"/>
                    <a:pt x="23073" y="9917"/>
                  </a:cubicBezTo>
                  <a:cubicBezTo>
                    <a:pt x="23380" y="14518"/>
                    <a:pt x="19878" y="18512"/>
                    <a:pt x="15277" y="18818"/>
                  </a:cubicBezTo>
                  <a:cubicBezTo>
                    <a:pt x="11489" y="19069"/>
                    <a:pt x="8219" y="16201"/>
                    <a:pt x="7968" y="12413"/>
                  </a:cubicBezTo>
                  <a:cubicBezTo>
                    <a:pt x="7767" y="9289"/>
                    <a:pt x="10128" y="6591"/>
                    <a:pt x="13252" y="6380"/>
                  </a:cubicBezTo>
                  <a:cubicBezTo>
                    <a:pt x="13735" y="6355"/>
                    <a:pt x="14147" y="6717"/>
                    <a:pt x="14187" y="7199"/>
                  </a:cubicBezTo>
                  <a:cubicBezTo>
                    <a:pt x="14217" y="7681"/>
                    <a:pt x="13855" y="8098"/>
                    <a:pt x="13373" y="8134"/>
                  </a:cubicBezTo>
                  <a:cubicBezTo>
                    <a:pt x="11213" y="8279"/>
                    <a:pt x="9580" y="10138"/>
                    <a:pt x="9721" y="12298"/>
                  </a:cubicBezTo>
                  <a:cubicBezTo>
                    <a:pt x="9907" y="15111"/>
                    <a:pt x="12333" y="17266"/>
                    <a:pt x="15161" y="17065"/>
                  </a:cubicBezTo>
                  <a:cubicBezTo>
                    <a:pt x="18803" y="16819"/>
                    <a:pt x="21556" y="13674"/>
                    <a:pt x="21325" y="10032"/>
                  </a:cubicBezTo>
                  <a:cubicBezTo>
                    <a:pt x="21014" y="5366"/>
                    <a:pt x="16985" y="1794"/>
                    <a:pt x="12298" y="2126"/>
                  </a:cubicBezTo>
                  <a:cubicBezTo>
                    <a:pt x="6330" y="2517"/>
                    <a:pt x="1814" y="7676"/>
                    <a:pt x="2211" y="13639"/>
                  </a:cubicBezTo>
                  <a:cubicBezTo>
                    <a:pt x="2713" y="21209"/>
                    <a:pt x="9264" y="26976"/>
                    <a:pt x="16839" y="26454"/>
                  </a:cubicBezTo>
                  <a:cubicBezTo>
                    <a:pt x="26434" y="25821"/>
                    <a:pt x="33698" y="17527"/>
                    <a:pt x="33060" y="7938"/>
                  </a:cubicBezTo>
                  <a:cubicBezTo>
                    <a:pt x="32999" y="7435"/>
                    <a:pt x="33371" y="6988"/>
                    <a:pt x="33878" y="6953"/>
                  </a:cubicBezTo>
                  <a:cubicBezTo>
                    <a:pt x="34381" y="6923"/>
                    <a:pt x="34808" y="7315"/>
                    <a:pt x="34813" y="7822"/>
                  </a:cubicBezTo>
                  <a:cubicBezTo>
                    <a:pt x="35511" y="18381"/>
                    <a:pt x="27519" y="27509"/>
                    <a:pt x="16955" y="28207"/>
                  </a:cubicBezTo>
                  <a:cubicBezTo>
                    <a:pt x="16603" y="28227"/>
                    <a:pt x="16261" y="28237"/>
                    <a:pt x="15920" y="28237"/>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35"/>
          <p:cNvGrpSpPr/>
          <p:nvPr/>
        </p:nvGrpSpPr>
        <p:grpSpPr>
          <a:xfrm flipH="1">
            <a:off x="7695049" y="-349386"/>
            <a:ext cx="1750608" cy="1102271"/>
            <a:chOff x="9629600" y="3101750"/>
            <a:chExt cx="3770425" cy="2374050"/>
          </a:xfrm>
        </p:grpSpPr>
        <p:sp>
          <p:nvSpPr>
            <p:cNvPr id="898" name="Google Shape;898;p35"/>
            <p:cNvSpPr/>
            <p:nvPr/>
          </p:nvSpPr>
          <p:spPr>
            <a:xfrm>
              <a:off x="9680600" y="3181450"/>
              <a:ext cx="3698950" cy="2274350"/>
            </a:xfrm>
            <a:custGeom>
              <a:avLst/>
              <a:gdLst/>
              <a:ahLst/>
              <a:cxnLst/>
              <a:rect l="l" t="t" r="r" b="b"/>
              <a:pathLst>
                <a:path w="147958" h="90974" extrusionOk="0">
                  <a:moveTo>
                    <a:pt x="67363" y="1"/>
                  </a:moveTo>
                  <a:cubicBezTo>
                    <a:pt x="58484" y="1"/>
                    <a:pt x="50968" y="6845"/>
                    <a:pt x="50274" y="15841"/>
                  </a:cubicBezTo>
                  <a:cubicBezTo>
                    <a:pt x="50239" y="16273"/>
                    <a:pt x="50229" y="16705"/>
                    <a:pt x="50229" y="17132"/>
                  </a:cubicBezTo>
                  <a:cubicBezTo>
                    <a:pt x="48094" y="16112"/>
                    <a:pt x="45788" y="15494"/>
                    <a:pt x="43427" y="15313"/>
                  </a:cubicBezTo>
                  <a:cubicBezTo>
                    <a:pt x="42925" y="15275"/>
                    <a:pt x="42427" y="15256"/>
                    <a:pt x="41932" y="15256"/>
                  </a:cubicBezTo>
                  <a:cubicBezTo>
                    <a:pt x="31986" y="15256"/>
                    <a:pt x="23566" y="22918"/>
                    <a:pt x="22786" y="33001"/>
                  </a:cubicBezTo>
                  <a:cubicBezTo>
                    <a:pt x="22620" y="35140"/>
                    <a:pt x="22816" y="37290"/>
                    <a:pt x="23364" y="39365"/>
                  </a:cubicBezTo>
                  <a:cubicBezTo>
                    <a:pt x="23238" y="39355"/>
                    <a:pt x="23113" y="39335"/>
                    <a:pt x="22987" y="39330"/>
                  </a:cubicBezTo>
                  <a:cubicBezTo>
                    <a:pt x="22446" y="39288"/>
                    <a:pt x="21908" y="39267"/>
                    <a:pt x="21374" y="39267"/>
                  </a:cubicBezTo>
                  <a:cubicBezTo>
                    <a:pt x="10725" y="39267"/>
                    <a:pt x="1706" y="47477"/>
                    <a:pt x="874" y="58273"/>
                  </a:cubicBezTo>
                  <a:cubicBezTo>
                    <a:pt x="0" y="69616"/>
                    <a:pt x="8479" y="79517"/>
                    <a:pt x="19822" y="80391"/>
                  </a:cubicBezTo>
                  <a:cubicBezTo>
                    <a:pt x="20356" y="80433"/>
                    <a:pt x="20889" y="80453"/>
                    <a:pt x="21420" y="80453"/>
                  </a:cubicBezTo>
                  <a:cubicBezTo>
                    <a:pt x="25760" y="80453"/>
                    <a:pt x="30004" y="79076"/>
                    <a:pt x="33531" y="76498"/>
                  </a:cubicBezTo>
                  <a:cubicBezTo>
                    <a:pt x="35510" y="84264"/>
                    <a:pt x="42246" y="90267"/>
                    <a:pt x="50676" y="90915"/>
                  </a:cubicBezTo>
                  <a:cubicBezTo>
                    <a:pt x="51179" y="90954"/>
                    <a:pt x="51679" y="90973"/>
                    <a:pt x="52176" y="90973"/>
                  </a:cubicBezTo>
                  <a:cubicBezTo>
                    <a:pt x="59756" y="90973"/>
                    <a:pt x="66451" y="86515"/>
                    <a:pt x="69548" y="79924"/>
                  </a:cubicBezTo>
                  <a:cubicBezTo>
                    <a:pt x="72442" y="82064"/>
                    <a:pt x="75878" y="83340"/>
                    <a:pt x="79465" y="83611"/>
                  </a:cubicBezTo>
                  <a:cubicBezTo>
                    <a:pt x="79967" y="83650"/>
                    <a:pt x="80467" y="83669"/>
                    <a:pt x="80963" y="83669"/>
                  </a:cubicBezTo>
                  <a:cubicBezTo>
                    <a:pt x="87285" y="83669"/>
                    <a:pt x="92987" y="80573"/>
                    <a:pt x="96509" y="75724"/>
                  </a:cubicBezTo>
                  <a:cubicBezTo>
                    <a:pt x="98955" y="81386"/>
                    <a:pt x="104370" y="85535"/>
                    <a:pt x="110946" y="86042"/>
                  </a:cubicBezTo>
                  <a:cubicBezTo>
                    <a:pt x="111392" y="86076"/>
                    <a:pt x="111836" y="86093"/>
                    <a:pt x="112277" y="86093"/>
                  </a:cubicBezTo>
                  <a:cubicBezTo>
                    <a:pt x="118571" y="86093"/>
                    <a:pt x="124180" y="82664"/>
                    <a:pt x="127161" y="77452"/>
                  </a:cubicBezTo>
                  <a:cubicBezTo>
                    <a:pt x="127699" y="77548"/>
                    <a:pt x="128246" y="77618"/>
                    <a:pt x="128799" y="77658"/>
                  </a:cubicBezTo>
                  <a:cubicBezTo>
                    <a:pt x="129250" y="77693"/>
                    <a:pt x="129699" y="77711"/>
                    <a:pt x="130145" y="77711"/>
                  </a:cubicBezTo>
                  <a:cubicBezTo>
                    <a:pt x="139024" y="77711"/>
                    <a:pt x="146536" y="70867"/>
                    <a:pt x="147230" y="61870"/>
                  </a:cubicBezTo>
                  <a:cubicBezTo>
                    <a:pt x="147958" y="52421"/>
                    <a:pt x="140895" y="44173"/>
                    <a:pt x="131441" y="43444"/>
                  </a:cubicBezTo>
                  <a:cubicBezTo>
                    <a:pt x="131381" y="43439"/>
                    <a:pt x="131316" y="43439"/>
                    <a:pt x="131250" y="43434"/>
                  </a:cubicBezTo>
                  <a:cubicBezTo>
                    <a:pt x="130652" y="34030"/>
                    <a:pt x="123218" y="26254"/>
                    <a:pt x="113548" y="25511"/>
                  </a:cubicBezTo>
                  <a:cubicBezTo>
                    <a:pt x="113052" y="25472"/>
                    <a:pt x="112557" y="25453"/>
                    <a:pt x="112062" y="25453"/>
                  </a:cubicBezTo>
                  <a:cubicBezTo>
                    <a:pt x="109227" y="25453"/>
                    <a:pt x="106423" y="26086"/>
                    <a:pt x="103848" y="27309"/>
                  </a:cubicBezTo>
                  <a:cubicBezTo>
                    <a:pt x="101180" y="22296"/>
                    <a:pt x="96092" y="18719"/>
                    <a:pt x="90014" y="18247"/>
                  </a:cubicBezTo>
                  <a:cubicBezTo>
                    <a:pt x="89579" y="18214"/>
                    <a:pt x="89143" y="18198"/>
                    <a:pt x="88708" y="18198"/>
                  </a:cubicBezTo>
                  <a:cubicBezTo>
                    <a:pt x="87279" y="18198"/>
                    <a:pt x="85854" y="18375"/>
                    <a:pt x="84468" y="18729"/>
                  </a:cubicBezTo>
                  <a:cubicBezTo>
                    <a:pt x="84473" y="18644"/>
                    <a:pt x="84483" y="18563"/>
                    <a:pt x="84493" y="18483"/>
                  </a:cubicBezTo>
                  <a:cubicBezTo>
                    <a:pt x="85221" y="9029"/>
                    <a:pt x="78148" y="781"/>
                    <a:pt x="68699" y="52"/>
                  </a:cubicBezTo>
                  <a:cubicBezTo>
                    <a:pt x="68251" y="18"/>
                    <a:pt x="67805" y="1"/>
                    <a:pt x="67363" y="1"/>
                  </a:cubicBezTo>
                  <a:close/>
                </a:path>
              </a:pathLst>
            </a:custGeom>
            <a:gradFill>
              <a:gsLst>
                <a:gs pos="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9659750" y="3143925"/>
              <a:ext cx="3740275" cy="2331875"/>
            </a:xfrm>
            <a:custGeom>
              <a:avLst/>
              <a:gdLst/>
              <a:ahLst/>
              <a:cxnLst/>
              <a:rect l="l" t="t" r="r" b="b"/>
              <a:pathLst>
                <a:path w="149611" h="93275" extrusionOk="0">
                  <a:moveTo>
                    <a:pt x="53012" y="93275"/>
                  </a:moveTo>
                  <a:cubicBezTo>
                    <a:pt x="52494" y="93275"/>
                    <a:pt x="51972" y="93255"/>
                    <a:pt x="51449" y="93215"/>
                  </a:cubicBezTo>
                  <a:cubicBezTo>
                    <a:pt x="43307" y="92592"/>
                    <a:pt x="36364" y="87081"/>
                    <a:pt x="33903" y="79295"/>
                  </a:cubicBezTo>
                  <a:cubicBezTo>
                    <a:pt x="29964" y="81862"/>
                    <a:pt x="25373" y="83057"/>
                    <a:pt x="20596" y="82691"/>
                  </a:cubicBezTo>
                  <a:cubicBezTo>
                    <a:pt x="8811" y="81787"/>
                    <a:pt x="0" y="71499"/>
                    <a:pt x="909" y="59714"/>
                  </a:cubicBezTo>
                  <a:cubicBezTo>
                    <a:pt x="1788" y="48326"/>
                    <a:pt x="11644" y="39505"/>
                    <a:pt x="23168" y="39982"/>
                  </a:cubicBezTo>
                  <a:cubicBezTo>
                    <a:pt x="22791" y="38159"/>
                    <a:pt x="22676" y="36295"/>
                    <a:pt x="22821" y="34436"/>
                  </a:cubicBezTo>
                  <a:cubicBezTo>
                    <a:pt x="23660" y="23561"/>
                    <a:pt x="33280" y="15162"/>
                    <a:pt x="44321" y="16016"/>
                  </a:cubicBezTo>
                  <a:cubicBezTo>
                    <a:pt x="46376" y="16171"/>
                    <a:pt x="48390" y="16643"/>
                    <a:pt x="50299" y="17417"/>
                  </a:cubicBezTo>
                  <a:lnTo>
                    <a:pt x="50304" y="17281"/>
                  </a:lnTo>
                  <a:cubicBezTo>
                    <a:pt x="51058" y="7521"/>
                    <a:pt x="59683" y="1"/>
                    <a:pt x="69599" y="749"/>
                  </a:cubicBezTo>
                  <a:cubicBezTo>
                    <a:pt x="79168" y="1488"/>
                    <a:pt x="86467" y="9616"/>
                    <a:pt x="86176" y="19210"/>
                  </a:cubicBezTo>
                  <a:cubicBezTo>
                    <a:pt x="93636" y="17794"/>
                    <a:pt x="101181" y="21225"/>
                    <a:pt x="105023" y="27775"/>
                  </a:cubicBezTo>
                  <a:cubicBezTo>
                    <a:pt x="107987" y="26494"/>
                    <a:pt x="111222" y="25962"/>
                    <a:pt x="114442" y="26213"/>
                  </a:cubicBezTo>
                  <a:cubicBezTo>
                    <a:pt x="124092" y="26956"/>
                    <a:pt x="131878" y="34627"/>
                    <a:pt x="132823" y="44192"/>
                  </a:cubicBezTo>
                  <a:cubicBezTo>
                    <a:pt x="142503" y="45201"/>
                    <a:pt x="149611" y="53736"/>
                    <a:pt x="148862" y="63436"/>
                  </a:cubicBezTo>
                  <a:cubicBezTo>
                    <a:pt x="148149" y="72734"/>
                    <a:pt x="140292" y="80018"/>
                    <a:pt x="130979" y="80018"/>
                  </a:cubicBezTo>
                  <a:lnTo>
                    <a:pt x="130979" y="80018"/>
                  </a:lnTo>
                  <a:cubicBezTo>
                    <a:pt x="130512" y="80018"/>
                    <a:pt x="130045" y="80003"/>
                    <a:pt x="129578" y="79963"/>
                  </a:cubicBezTo>
                  <a:cubicBezTo>
                    <a:pt x="129196" y="79938"/>
                    <a:pt x="128804" y="79893"/>
                    <a:pt x="128412" y="79837"/>
                  </a:cubicBezTo>
                  <a:cubicBezTo>
                    <a:pt x="125026" y="85348"/>
                    <a:pt x="118943" y="88613"/>
                    <a:pt x="112478" y="88387"/>
                  </a:cubicBezTo>
                  <a:cubicBezTo>
                    <a:pt x="106018" y="88161"/>
                    <a:pt x="100171" y="84484"/>
                    <a:pt x="97182" y="78752"/>
                  </a:cubicBezTo>
                  <a:cubicBezTo>
                    <a:pt x="90637" y="86624"/>
                    <a:pt x="79208" y="88292"/>
                    <a:pt x="70689" y="82620"/>
                  </a:cubicBezTo>
                  <a:cubicBezTo>
                    <a:pt x="67238" y="89126"/>
                    <a:pt x="60401" y="93275"/>
                    <a:pt x="53012" y="93275"/>
                  </a:cubicBezTo>
                  <a:close/>
                  <a:moveTo>
                    <a:pt x="34852" y="76648"/>
                  </a:moveTo>
                  <a:lnTo>
                    <a:pt x="35149" y="77798"/>
                  </a:lnTo>
                  <a:cubicBezTo>
                    <a:pt x="37093" y="85454"/>
                    <a:pt x="43698" y="91009"/>
                    <a:pt x="51575" y="91612"/>
                  </a:cubicBezTo>
                  <a:cubicBezTo>
                    <a:pt x="59256" y="92210"/>
                    <a:pt x="66434" y="87945"/>
                    <a:pt x="69659" y="81088"/>
                  </a:cubicBezTo>
                  <a:lnTo>
                    <a:pt x="70071" y="80204"/>
                  </a:lnTo>
                  <a:lnTo>
                    <a:pt x="70860" y="80782"/>
                  </a:lnTo>
                  <a:cubicBezTo>
                    <a:pt x="74813" y="83690"/>
                    <a:pt x="79766" y="84906"/>
                    <a:pt x="84614" y="84148"/>
                  </a:cubicBezTo>
                  <a:cubicBezTo>
                    <a:pt x="89466" y="83394"/>
                    <a:pt x="93811" y="80732"/>
                    <a:pt x="96695" y="76758"/>
                  </a:cubicBezTo>
                  <a:lnTo>
                    <a:pt x="97519" y="75618"/>
                  </a:lnTo>
                  <a:lnTo>
                    <a:pt x="98081" y="76909"/>
                  </a:lnTo>
                  <a:cubicBezTo>
                    <a:pt x="100533" y="82600"/>
                    <a:pt x="105993" y="86413"/>
                    <a:pt x="112182" y="86765"/>
                  </a:cubicBezTo>
                  <a:cubicBezTo>
                    <a:pt x="118371" y="87111"/>
                    <a:pt x="124223" y="83937"/>
                    <a:pt x="127297" y="78557"/>
                  </a:cubicBezTo>
                  <a:lnTo>
                    <a:pt x="127578" y="78069"/>
                  </a:lnTo>
                  <a:lnTo>
                    <a:pt x="128136" y="78165"/>
                  </a:lnTo>
                  <a:cubicBezTo>
                    <a:pt x="128663" y="78255"/>
                    <a:pt x="129186" y="78320"/>
                    <a:pt x="129698" y="78361"/>
                  </a:cubicBezTo>
                  <a:cubicBezTo>
                    <a:pt x="138730" y="79059"/>
                    <a:pt x="146582" y="72202"/>
                    <a:pt x="147265" y="63311"/>
                  </a:cubicBezTo>
                  <a:cubicBezTo>
                    <a:pt x="147958" y="54304"/>
                    <a:pt x="141222" y="46437"/>
                    <a:pt x="132215" y="45749"/>
                  </a:cubicBezTo>
                  <a:lnTo>
                    <a:pt x="131321" y="45684"/>
                  </a:lnTo>
                  <a:lnTo>
                    <a:pt x="131281" y="44990"/>
                  </a:lnTo>
                  <a:cubicBezTo>
                    <a:pt x="130703" y="35898"/>
                    <a:pt x="123414" y="28519"/>
                    <a:pt x="114322" y="27815"/>
                  </a:cubicBezTo>
                  <a:cubicBezTo>
                    <a:pt x="111127" y="27559"/>
                    <a:pt x="107917" y="28152"/>
                    <a:pt x="105028" y="29538"/>
                  </a:cubicBezTo>
                  <a:lnTo>
                    <a:pt x="104335" y="29865"/>
                  </a:lnTo>
                  <a:lnTo>
                    <a:pt x="103974" y="29187"/>
                  </a:lnTo>
                  <a:cubicBezTo>
                    <a:pt x="101326" y="24214"/>
                    <a:pt x="96398" y="20984"/>
                    <a:pt x="90787" y="20552"/>
                  </a:cubicBezTo>
                  <a:cubicBezTo>
                    <a:pt x="89014" y="20411"/>
                    <a:pt x="87226" y="20567"/>
                    <a:pt x="85503" y="21009"/>
                  </a:cubicBezTo>
                  <a:lnTo>
                    <a:pt x="84408" y="21290"/>
                  </a:lnTo>
                  <a:lnTo>
                    <a:pt x="84528" y="19924"/>
                  </a:lnTo>
                  <a:cubicBezTo>
                    <a:pt x="85221" y="10917"/>
                    <a:pt x="78480" y="3050"/>
                    <a:pt x="69473" y="2357"/>
                  </a:cubicBezTo>
                  <a:cubicBezTo>
                    <a:pt x="60476" y="1659"/>
                    <a:pt x="52595" y="8516"/>
                    <a:pt x="51912" y="17407"/>
                  </a:cubicBezTo>
                  <a:cubicBezTo>
                    <a:pt x="51876" y="17819"/>
                    <a:pt x="51866" y="18231"/>
                    <a:pt x="51866" y="18638"/>
                  </a:cubicBezTo>
                  <a:lnTo>
                    <a:pt x="51861" y="19904"/>
                  </a:lnTo>
                  <a:lnTo>
                    <a:pt x="50716" y="19361"/>
                  </a:lnTo>
                  <a:cubicBezTo>
                    <a:pt x="48671" y="18382"/>
                    <a:pt x="46461" y="17794"/>
                    <a:pt x="44201" y="17618"/>
                  </a:cubicBezTo>
                  <a:cubicBezTo>
                    <a:pt x="34028" y="16829"/>
                    <a:pt x="25197" y="24555"/>
                    <a:pt x="24424" y="34562"/>
                  </a:cubicBezTo>
                  <a:cubicBezTo>
                    <a:pt x="24263" y="36611"/>
                    <a:pt x="24454" y="38676"/>
                    <a:pt x="24976" y="40665"/>
                  </a:cubicBezTo>
                  <a:lnTo>
                    <a:pt x="25268" y="41780"/>
                  </a:lnTo>
                  <a:lnTo>
                    <a:pt x="23766" y="41635"/>
                  </a:lnTo>
                  <a:cubicBezTo>
                    <a:pt x="23243" y="41590"/>
                    <a:pt x="22726" y="41569"/>
                    <a:pt x="22218" y="41569"/>
                  </a:cubicBezTo>
                  <a:cubicBezTo>
                    <a:pt x="11956" y="41569"/>
                    <a:pt x="3301" y="49592"/>
                    <a:pt x="2512" y="59839"/>
                  </a:cubicBezTo>
                  <a:cubicBezTo>
                    <a:pt x="1668" y="70735"/>
                    <a:pt x="9821" y="80254"/>
                    <a:pt x="20722" y="81088"/>
                  </a:cubicBezTo>
                  <a:cubicBezTo>
                    <a:pt x="25499" y="81460"/>
                    <a:pt x="30075" y="80139"/>
                    <a:pt x="33898" y="77346"/>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5"/>
            <p:cNvSpPr/>
            <p:nvPr/>
          </p:nvSpPr>
          <p:spPr>
            <a:xfrm>
              <a:off x="9629600" y="4165075"/>
              <a:ext cx="1296175" cy="1033825"/>
            </a:xfrm>
            <a:custGeom>
              <a:avLst/>
              <a:gdLst/>
              <a:ahLst/>
              <a:cxnLst/>
              <a:rect l="l" t="t" r="r" b="b"/>
              <a:pathLst>
                <a:path w="51847" h="41353" extrusionOk="0">
                  <a:moveTo>
                    <a:pt x="23681" y="41352"/>
                  </a:moveTo>
                  <a:cubicBezTo>
                    <a:pt x="12313" y="41352"/>
                    <a:pt x="2472" y="32798"/>
                    <a:pt x="1156" y="21244"/>
                  </a:cubicBezTo>
                  <a:cubicBezTo>
                    <a:pt x="1" y="11167"/>
                    <a:pt x="7234" y="2070"/>
                    <a:pt x="17311" y="924"/>
                  </a:cubicBezTo>
                  <a:cubicBezTo>
                    <a:pt x="25469" y="0"/>
                    <a:pt x="32863" y="5872"/>
                    <a:pt x="33798" y="14025"/>
                  </a:cubicBezTo>
                  <a:cubicBezTo>
                    <a:pt x="34551" y="20671"/>
                    <a:pt x="29769" y="26694"/>
                    <a:pt x="23128" y="27448"/>
                  </a:cubicBezTo>
                  <a:cubicBezTo>
                    <a:pt x="22550" y="27528"/>
                    <a:pt x="22018" y="27111"/>
                    <a:pt x="21953" y="26533"/>
                  </a:cubicBezTo>
                  <a:cubicBezTo>
                    <a:pt x="21887" y="25951"/>
                    <a:pt x="22309" y="25433"/>
                    <a:pt x="22892" y="25378"/>
                  </a:cubicBezTo>
                  <a:cubicBezTo>
                    <a:pt x="28388" y="24750"/>
                    <a:pt x="32351" y="19767"/>
                    <a:pt x="31723" y="14261"/>
                  </a:cubicBezTo>
                  <a:cubicBezTo>
                    <a:pt x="30919" y="7249"/>
                    <a:pt x="24555" y="2180"/>
                    <a:pt x="17547" y="2994"/>
                  </a:cubicBezTo>
                  <a:cubicBezTo>
                    <a:pt x="8616" y="4014"/>
                    <a:pt x="2206" y="12076"/>
                    <a:pt x="3231" y="21003"/>
                  </a:cubicBezTo>
                  <a:cubicBezTo>
                    <a:pt x="4517" y="32290"/>
                    <a:pt x="14744" y="40418"/>
                    <a:pt x="26032" y="39132"/>
                  </a:cubicBezTo>
                  <a:cubicBezTo>
                    <a:pt x="32934" y="38343"/>
                    <a:pt x="39117" y="34918"/>
                    <a:pt x="43443" y="29477"/>
                  </a:cubicBezTo>
                  <a:cubicBezTo>
                    <a:pt x="47768" y="24042"/>
                    <a:pt x="49712" y="17245"/>
                    <a:pt x="48923" y="10343"/>
                  </a:cubicBezTo>
                  <a:cubicBezTo>
                    <a:pt x="48883" y="9781"/>
                    <a:pt x="49290" y="9293"/>
                    <a:pt x="49842" y="9228"/>
                  </a:cubicBezTo>
                  <a:cubicBezTo>
                    <a:pt x="50400" y="9163"/>
                    <a:pt x="50907" y="9549"/>
                    <a:pt x="50993" y="10107"/>
                  </a:cubicBezTo>
                  <a:cubicBezTo>
                    <a:pt x="51847" y="17562"/>
                    <a:pt x="49742" y="24901"/>
                    <a:pt x="45075" y="30778"/>
                  </a:cubicBezTo>
                  <a:cubicBezTo>
                    <a:pt x="40403" y="36651"/>
                    <a:pt x="33722" y="40353"/>
                    <a:pt x="26268" y="41207"/>
                  </a:cubicBezTo>
                  <a:cubicBezTo>
                    <a:pt x="25409" y="41302"/>
                    <a:pt x="24545" y="41352"/>
                    <a:pt x="23681" y="41352"/>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5"/>
            <p:cNvSpPr/>
            <p:nvPr/>
          </p:nvSpPr>
          <p:spPr>
            <a:xfrm>
              <a:off x="11997225" y="3785425"/>
              <a:ext cx="973800" cy="790450"/>
            </a:xfrm>
            <a:custGeom>
              <a:avLst/>
              <a:gdLst/>
              <a:ahLst/>
              <a:cxnLst/>
              <a:rect l="l" t="t" r="r" b="b"/>
              <a:pathLst>
                <a:path w="38952" h="31618" extrusionOk="0">
                  <a:moveTo>
                    <a:pt x="24751" y="31617"/>
                  </a:moveTo>
                  <a:cubicBezTo>
                    <a:pt x="24630" y="31617"/>
                    <a:pt x="24510" y="31617"/>
                    <a:pt x="24394" y="31612"/>
                  </a:cubicBezTo>
                  <a:cubicBezTo>
                    <a:pt x="18120" y="31457"/>
                    <a:pt x="13162" y="26242"/>
                    <a:pt x="13318" y="19973"/>
                  </a:cubicBezTo>
                  <a:cubicBezTo>
                    <a:pt x="13443" y="14854"/>
                    <a:pt x="17698" y="10811"/>
                    <a:pt x="22812" y="10941"/>
                  </a:cubicBezTo>
                  <a:cubicBezTo>
                    <a:pt x="23294" y="10956"/>
                    <a:pt x="23676" y="11358"/>
                    <a:pt x="23666" y="11840"/>
                  </a:cubicBezTo>
                  <a:cubicBezTo>
                    <a:pt x="23656" y="12328"/>
                    <a:pt x="23269" y="12699"/>
                    <a:pt x="22767" y="12699"/>
                  </a:cubicBezTo>
                  <a:cubicBezTo>
                    <a:pt x="18622" y="12589"/>
                    <a:pt x="15176" y="15869"/>
                    <a:pt x="15071" y="20014"/>
                  </a:cubicBezTo>
                  <a:cubicBezTo>
                    <a:pt x="14940" y="25318"/>
                    <a:pt x="19135" y="29724"/>
                    <a:pt x="24434" y="29859"/>
                  </a:cubicBezTo>
                  <a:cubicBezTo>
                    <a:pt x="31186" y="30030"/>
                    <a:pt x="36797" y="24690"/>
                    <a:pt x="36963" y="17939"/>
                  </a:cubicBezTo>
                  <a:cubicBezTo>
                    <a:pt x="37179" y="9379"/>
                    <a:pt x="30412" y="2266"/>
                    <a:pt x="21852" y="2055"/>
                  </a:cubicBezTo>
                  <a:cubicBezTo>
                    <a:pt x="11032" y="1784"/>
                    <a:pt x="2040" y="10333"/>
                    <a:pt x="1769" y="21159"/>
                  </a:cubicBezTo>
                  <a:cubicBezTo>
                    <a:pt x="1754" y="21636"/>
                    <a:pt x="1367" y="22013"/>
                    <a:pt x="890" y="22013"/>
                  </a:cubicBezTo>
                  <a:lnTo>
                    <a:pt x="865" y="22013"/>
                  </a:lnTo>
                  <a:cubicBezTo>
                    <a:pt x="383" y="21998"/>
                    <a:pt x="1" y="21596"/>
                    <a:pt x="11" y="21114"/>
                  </a:cubicBezTo>
                  <a:cubicBezTo>
                    <a:pt x="302" y="9324"/>
                    <a:pt x="10103" y="0"/>
                    <a:pt x="21893" y="302"/>
                  </a:cubicBezTo>
                  <a:cubicBezTo>
                    <a:pt x="31422" y="538"/>
                    <a:pt x="38952" y="8455"/>
                    <a:pt x="38716" y="17984"/>
                  </a:cubicBezTo>
                  <a:cubicBezTo>
                    <a:pt x="38530" y="25564"/>
                    <a:pt x="32331" y="31612"/>
                    <a:pt x="24751" y="31617"/>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5"/>
            <p:cNvSpPr/>
            <p:nvPr/>
          </p:nvSpPr>
          <p:spPr>
            <a:xfrm>
              <a:off x="10835575" y="3101750"/>
              <a:ext cx="1015875" cy="835775"/>
            </a:xfrm>
            <a:custGeom>
              <a:avLst/>
              <a:gdLst/>
              <a:ahLst/>
              <a:cxnLst/>
              <a:rect l="l" t="t" r="r" b="b"/>
              <a:pathLst>
                <a:path w="40635" h="33431" extrusionOk="0">
                  <a:moveTo>
                    <a:pt x="6255" y="33431"/>
                  </a:moveTo>
                  <a:cubicBezTo>
                    <a:pt x="5959" y="33431"/>
                    <a:pt x="5682" y="33270"/>
                    <a:pt x="5542" y="33004"/>
                  </a:cubicBezTo>
                  <a:cubicBezTo>
                    <a:pt x="1" y="22816"/>
                    <a:pt x="3783" y="10017"/>
                    <a:pt x="13971" y="4476"/>
                  </a:cubicBezTo>
                  <a:cubicBezTo>
                    <a:pt x="22194" y="0"/>
                    <a:pt x="32532" y="3054"/>
                    <a:pt x="37013" y="11278"/>
                  </a:cubicBezTo>
                  <a:cubicBezTo>
                    <a:pt x="40635" y="17944"/>
                    <a:pt x="38163" y="26313"/>
                    <a:pt x="31502" y="29939"/>
                  </a:cubicBezTo>
                  <a:cubicBezTo>
                    <a:pt x="26087" y="32888"/>
                    <a:pt x="19306" y="30884"/>
                    <a:pt x="16357" y="25464"/>
                  </a:cubicBezTo>
                  <a:cubicBezTo>
                    <a:pt x="13956" y="21053"/>
                    <a:pt x="15588" y="15527"/>
                    <a:pt x="19999" y="13126"/>
                  </a:cubicBezTo>
                  <a:cubicBezTo>
                    <a:pt x="23601" y="11167"/>
                    <a:pt x="28132" y="12508"/>
                    <a:pt x="30086" y="16110"/>
                  </a:cubicBezTo>
                  <a:cubicBezTo>
                    <a:pt x="31693" y="19074"/>
                    <a:pt x="30598" y="22786"/>
                    <a:pt x="27639" y="24399"/>
                  </a:cubicBezTo>
                  <a:cubicBezTo>
                    <a:pt x="25183" y="25725"/>
                    <a:pt x="22124" y="24821"/>
                    <a:pt x="20782" y="22379"/>
                  </a:cubicBezTo>
                  <a:cubicBezTo>
                    <a:pt x="19677" y="20335"/>
                    <a:pt x="20431" y="17788"/>
                    <a:pt x="22470" y="16673"/>
                  </a:cubicBezTo>
                  <a:cubicBezTo>
                    <a:pt x="22862" y="16452"/>
                    <a:pt x="23364" y="16592"/>
                    <a:pt x="23580" y="16994"/>
                  </a:cubicBezTo>
                  <a:cubicBezTo>
                    <a:pt x="23796" y="17391"/>
                    <a:pt x="23646" y="17888"/>
                    <a:pt x="23244" y="18099"/>
                  </a:cubicBezTo>
                  <a:cubicBezTo>
                    <a:pt x="21993" y="18783"/>
                    <a:pt x="21531" y="20350"/>
                    <a:pt x="22209" y="21601"/>
                  </a:cubicBezTo>
                  <a:cubicBezTo>
                    <a:pt x="23118" y="23258"/>
                    <a:pt x="25198" y="23871"/>
                    <a:pt x="26861" y="22977"/>
                  </a:cubicBezTo>
                  <a:cubicBezTo>
                    <a:pt x="29036" y="21787"/>
                    <a:pt x="29840" y="19064"/>
                    <a:pt x="28659" y="16884"/>
                  </a:cubicBezTo>
                  <a:cubicBezTo>
                    <a:pt x="27122" y="14066"/>
                    <a:pt x="23596" y="13026"/>
                    <a:pt x="20777" y="14553"/>
                  </a:cubicBezTo>
                  <a:cubicBezTo>
                    <a:pt x="17151" y="16527"/>
                    <a:pt x="15814" y="21068"/>
                    <a:pt x="17789" y="24690"/>
                  </a:cubicBezTo>
                  <a:cubicBezTo>
                    <a:pt x="20305" y="29322"/>
                    <a:pt x="26097" y="31035"/>
                    <a:pt x="30729" y="28513"/>
                  </a:cubicBezTo>
                  <a:cubicBezTo>
                    <a:pt x="36601" y="25318"/>
                    <a:pt x="38781" y="17934"/>
                    <a:pt x="35586" y="12056"/>
                  </a:cubicBezTo>
                  <a:cubicBezTo>
                    <a:pt x="31532" y="4617"/>
                    <a:pt x="22184" y="1859"/>
                    <a:pt x="14744" y="5903"/>
                  </a:cubicBezTo>
                  <a:cubicBezTo>
                    <a:pt x="5341" y="11016"/>
                    <a:pt x="1854" y="22826"/>
                    <a:pt x="6968" y="32230"/>
                  </a:cubicBezTo>
                  <a:cubicBezTo>
                    <a:pt x="7255" y="32773"/>
                    <a:pt x="6868" y="33426"/>
                    <a:pt x="6255" y="33431"/>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5"/>
            <p:cNvSpPr/>
            <p:nvPr/>
          </p:nvSpPr>
          <p:spPr>
            <a:xfrm>
              <a:off x="11314300" y="4609125"/>
              <a:ext cx="887775" cy="705950"/>
            </a:xfrm>
            <a:custGeom>
              <a:avLst/>
              <a:gdLst/>
              <a:ahLst/>
              <a:cxnLst/>
              <a:rect l="l" t="t" r="r" b="b"/>
              <a:pathLst>
                <a:path w="35511" h="28238" extrusionOk="0">
                  <a:moveTo>
                    <a:pt x="15920" y="28237"/>
                  </a:moveTo>
                  <a:cubicBezTo>
                    <a:pt x="7832" y="28237"/>
                    <a:pt x="1001" y="21938"/>
                    <a:pt x="458" y="13755"/>
                  </a:cubicBezTo>
                  <a:cubicBezTo>
                    <a:pt x="1" y="6822"/>
                    <a:pt x="5250" y="835"/>
                    <a:pt x="12183" y="377"/>
                  </a:cubicBezTo>
                  <a:cubicBezTo>
                    <a:pt x="17804" y="1"/>
                    <a:pt x="22701" y="4286"/>
                    <a:pt x="23073" y="9917"/>
                  </a:cubicBezTo>
                  <a:cubicBezTo>
                    <a:pt x="23380" y="14518"/>
                    <a:pt x="19878" y="18512"/>
                    <a:pt x="15277" y="18818"/>
                  </a:cubicBezTo>
                  <a:cubicBezTo>
                    <a:pt x="11489" y="19069"/>
                    <a:pt x="8219" y="16201"/>
                    <a:pt x="7968" y="12413"/>
                  </a:cubicBezTo>
                  <a:cubicBezTo>
                    <a:pt x="7767" y="9289"/>
                    <a:pt x="10128" y="6591"/>
                    <a:pt x="13252" y="6380"/>
                  </a:cubicBezTo>
                  <a:cubicBezTo>
                    <a:pt x="13735" y="6355"/>
                    <a:pt x="14147" y="6717"/>
                    <a:pt x="14187" y="7199"/>
                  </a:cubicBezTo>
                  <a:cubicBezTo>
                    <a:pt x="14217" y="7681"/>
                    <a:pt x="13855" y="8098"/>
                    <a:pt x="13373" y="8134"/>
                  </a:cubicBezTo>
                  <a:cubicBezTo>
                    <a:pt x="11213" y="8279"/>
                    <a:pt x="9580" y="10138"/>
                    <a:pt x="9721" y="12298"/>
                  </a:cubicBezTo>
                  <a:cubicBezTo>
                    <a:pt x="9907" y="15111"/>
                    <a:pt x="12333" y="17266"/>
                    <a:pt x="15161" y="17065"/>
                  </a:cubicBezTo>
                  <a:cubicBezTo>
                    <a:pt x="18803" y="16819"/>
                    <a:pt x="21556" y="13674"/>
                    <a:pt x="21325" y="10032"/>
                  </a:cubicBezTo>
                  <a:cubicBezTo>
                    <a:pt x="21014" y="5366"/>
                    <a:pt x="16985" y="1794"/>
                    <a:pt x="12298" y="2126"/>
                  </a:cubicBezTo>
                  <a:cubicBezTo>
                    <a:pt x="6330" y="2517"/>
                    <a:pt x="1814" y="7676"/>
                    <a:pt x="2211" y="13639"/>
                  </a:cubicBezTo>
                  <a:cubicBezTo>
                    <a:pt x="2713" y="21209"/>
                    <a:pt x="9264" y="26976"/>
                    <a:pt x="16839" y="26454"/>
                  </a:cubicBezTo>
                  <a:cubicBezTo>
                    <a:pt x="26434" y="25821"/>
                    <a:pt x="33698" y="17527"/>
                    <a:pt x="33060" y="7938"/>
                  </a:cubicBezTo>
                  <a:cubicBezTo>
                    <a:pt x="32999" y="7435"/>
                    <a:pt x="33371" y="6988"/>
                    <a:pt x="33878" y="6953"/>
                  </a:cubicBezTo>
                  <a:cubicBezTo>
                    <a:pt x="34381" y="6923"/>
                    <a:pt x="34808" y="7315"/>
                    <a:pt x="34813" y="7822"/>
                  </a:cubicBezTo>
                  <a:cubicBezTo>
                    <a:pt x="35511" y="18381"/>
                    <a:pt x="27519" y="27509"/>
                    <a:pt x="16955" y="28207"/>
                  </a:cubicBezTo>
                  <a:cubicBezTo>
                    <a:pt x="16603" y="28227"/>
                    <a:pt x="16261" y="28237"/>
                    <a:pt x="15920" y="28237"/>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35"/>
          <p:cNvGrpSpPr/>
          <p:nvPr/>
        </p:nvGrpSpPr>
        <p:grpSpPr>
          <a:xfrm>
            <a:off x="6294099" y="-610386"/>
            <a:ext cx="1750608" cy="1102271"/>
            <a:chOff x="9629600" y="3101750"/>
            <a:chExt cx="3770425" cy="2374050"/>
          </a:xfrm>
        </p:grpSpPr>
        <p:sp>
          <p:nvSpPr>
            <p:cNvPr id="905" name="Google Shape;905;p35"/>
            <p:cNvSpPr/>
            <p:nvPr/>
          </p:nvSpPr>
          <p:spPr>
            <a:xfrm>
              <a:off x="9680600" y="3181450"/>
              <a:ext cx="3698950" cy="2274350"/>
            </a:xfrm>
            <a:custGeom>
              <a:avLst/>
              <a:gdLst/>
              <a:ahLst/>
              <a:cxnLst/>
              <a:rect l="l" t="t" r="r" b="b"/>
              <a:pathLst>
                <a:path w="147958" h="90974" extrusionOk="0">
                  <a:moveTo>
                    <a:pt x="67363" y="1"/>
                  </a:moveTo>
                  <a:cubicBezTo>
                    <a:pt x="58484" y="1"/>
                    <a:pt x="50968" y="6845"/>
                    <a:pt x="50274" y="15841"/>
                  </a:cubicBezTo>
                  <a:cubicBezTo>
                    <a:pt x="50239" y="16273"/>
                    <a:pt x="50229" y="16705"/>
                    <a:pt x="50229" y="17132"/>
                  </a:cubicBezTo>
                  <a:cubicBezTo>
                    <a:pt x="48094" y="16112"/>
                    <a:pt x="45788" y="15494"/>
                    <a:pt x="43427" y="15313"/>
                  </a:cubicBezTo>
                  <a:cubicBezTo>
                    <a:pt x="42925" y="15275"/>
                    <a:pt x="42427" y="15256"/>
                    <a:pt x="41932" y="15256"/>
                  </a:cubicBezTo>
                  <a:cubicBezTo>
                    <a:pt x="31986" y="15256"/>
                    <a:pt x="23566" y="22918"/>
                    <a:pt x="22786" y="33001"/>
                  </a:cubicBezTo>
                  <a:cubicBezTo>
                    <a:pt x="22620" y="35140"/>
                    <a:pt x="22816" y="37290"/>
                    <a:pt x="23364" y="39365"/>
                  </a:cubicBezTo>
                  <a:cubicBezTo>
                    <a:pt x="23238" y="39355"/>
                    <a:pt x="23113" y="39335"/>
                    <a:pt x="22987" y="39330"/>
                  </a:cubicBezTo>
                  <a:cubicBezTo>
                    <a:pt x="22446" y="39288"/>
                    <a:pt x="21908" y="39267"/>
                    <a:pt x="21374" y="39267"/>
                  </a:cubicBezTo>
                  <a:cubicBezTo>
                    <a:pt x="10725" y="39267"/>
                    <a:pt x="1706" y="47477"/>
                    <a:pt x="874" y="58273"/>
                  </a:cubicBezTo>
                  <a:cubicBezTo>
                    <a:pt x="0" y="69616"/>
                    <a:pt x="8479" y="79517"/>
                    <a:pt x="19822" y="80391"/>
                  </a:cubicBezTo>
                  <a:cubicBezTo>
                    <a:pt x="20356" y="80433"/>
                    <a:pt x="20889" y="80453"/>
                    <a:pt x="21420" y="80453"/>
                  </a:cubicBezTo>
                  <a:cubicBezTo>
                    <a:pt x="25760" y="80453"/>
                    <a:pt x="30004" y="79076"/>
                    <a:pt x="33531" y="76498"/>
                  </a:cubicBezTo>
                  <a:cubicBezTo>
                    <a:pt x="35510" y="84264"/>
                    <a:pt x="42246" y="90267"/>
                    <a:pt x="50676" y="90915"/>
                  </a:cubicBezTo>
                  <a:cubicBezTo>
                    <a:pt x="51179" y="90954"/>
                    <a:pt x="51679" y="90973"/>
                    <a:pt x="52176" y="90973"/>
                  </a:cubicBezTo>
                  <a:cubicBezTo>
                    <a:pt x="59756" y="90973"/>
                    <a:pt x="66451" y="86515"/>
                    <a:pt x="69548" y="79924"/>
                  </a:cubicBezTo>
                  <a:cubicBezTo>
                    <a:pt x="72442" y="82064"/>
                    <a:pt x="75878" y="83340"/>
                    <a:pt x="79465" y="83611"/>
                  </a:cubicBezTo>
                  <a:cubicBezTo>
                    <a:pt x="79967" y="83650"/>
                    <a:pt x="80467" y="83669"/>
                    <a:pt x="80963" y="83669"/>
                  </a:cubicBezTo>
                  <a:cubicBezTo>
                    <a:pt x="87285" y="83669"/>
                    <a:pt x="92987" y="80573"/>
                    <a:pt x="96509" y="75724"/>
                  </a:cubicBezTo>
                  <a:cubicBezTo>
                    <a:pt x="98955" y="81386"/>
                    <a:pt x="104370" y="85535"/>
                    <a:pt x="110946" y="86042"/>
                  </a:cubicBezTo>
                  <a:cubicBezTo>
                    <a:pt x="111392" y="86076"/>
                    <a:pt x="111836" y="86093"/>
                    <a:pt x="112277" y="86093"/>
                  </a:cubicBezTo>
                  <a:cubicBezTo>
                    <a:pt x="118571" y="86093"/>
                    <a:pt x="124180" y="82664"/>
                    <a:pt x="127161" y="77452"/>
                  </a:cubicBezTo>
                  <a:cubicBezTo>
                    <a:pt x="127699" y="77548"/>
                    <a:pt x="128246" y="77618"/>
                    <a:pt x="128799" y="77658"/>
                  </a:cubicBezTo>
                  <a:cubicBezTo>
                    <a:pt x="129250" y="77693"/>
                    <a:pt x="129699" y="77711"/>
                    <a:pt x="130145" y="77711"/>
                  </a:cubicBezTo>
                  <a:cubicBezTo>
                    <a:pt x="139024" y="77711"/>
                    <a:pt x="146536" y="70867"/>
                    <a:pt x="147230" y="61870"/>
                  </a:cubicBezTo>
                  <a:cubicBezTo>
                    <a:pt x="147958" y="52421"/>
                    <a:pt x="140895" y="44173"/>
                    <a:pt x="131441" y="43444"/>
                  </a:cubicBezTo>
                  <a:cubicBezTo>
                    <a:pt x="131381" y="43439"/>
                    <a:pt x="131316" y="43439"/>
                    <a:pt x="131250" y="43434"/>
                  </a:cubicBezTo>
                  <a:cubicBezTo>
                    <a:pt x="130652" y="34030"/>
                    <a:pt x="123218" y="26254"/>
                    <a:pt x="113548" y="25511"/>
                  </a:cubicBezTo>
                  <a:cubicBezTo>
                    <a:pt x="113052" y="25472"/>
                    <a:pt x="112557" y="25453"/>
                    <a:pt x="112062" y="25453"/>
                  </a:cubicBezTo>
                  <a:cubicBezTo>
                    <a:pt x="109227" y="25453"/>
                    <a:pt x="106423" y="26086"/>
                    <a:pt x="103848" y="27309"/>
                  </a:cubicBezTo>
                  <a:cubicBezTo>
                    <a:pt x="101180" y="22296"/>
                    <a:pt x="96092" y="18719"/>
                    <a:pt x="90014" y="18247"/>
                  </a:cubicBezTo>
                  <a:cubicBezTo>
                    <a:pt x="89579" y="18214"/>
                    <a:pt x="89143" y="18198"/>
                    <a:pt x="88708" y="18198"/>
                  </a:cubicBezTo>
                  <a:cubicBezTo>
                    <a:pt x="87279" y="18198"/>
                    <a:pt x="85854" y="18375"/>
                    <a:pt x="84468" y="18729"/>
                  </a:cubicBezTo>
                  <a:cubicBezTo>
                    <a:pt x="84473" y="18644"/>
                    <a:pt x="84483" y="18563"/>
                    <a:pt x="84493" y="18483"/>
                  </a:cubicBezTo>
                  <a:cubicBezTo>
                    <a:pt x="85221" y="9029"/>
                    <a:pt x="78148" y="781"/>
                    <a:pt x="68699" y="52"/>
                  </a:cubicBezTo>
                  <a:cubicBezTo>
                    <a:pt x="68251" y="18"/>
                    <a:pt x="67805" y="1"/>
                    <a:pt x="67363" y="1"/>
                  </a:cubicBezTo>
                  <a:close/>
                </a:path>
              </a:pathLst>
            </a:custGeom>
            <a:gradFill>
              <a:gsLst>
                <a:gs pos="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5"/>
            <p:cNvSpPr/>
            <p:nvPr/>
          </p:nvSpPr>
          <p:spPr>
            <a:xfrm>
              <a:off x="9659750" y="3143925"/>
              <a:ext cx="3740275" cy="2331875"/>
            </a:xfrm>
            <a:custGeom>
              <a:avLst/>
              <a:gdLst/>
              <a:ahLst/>
              <a:cxnLst/>
              <a:rect l="l" t="t" r="r" b="b"/>
              <a:pathLst>
                <a:path w="149611" h="93275" extrusionOk="0">
                  <a:moveTo>
                    <a:pt x="53012" y="93275"/>
                  </a:moveTo>
                  <a:cubicBezTo>
                    <a:pt x="52494" y="93275"/>
                    <a:pt x="51972" y="93255"/>
                    <a:pt x="51449" y="93215"/>
                  </a:cubicBezTo>
                  <a:cubicBezTo>
                    <a:pt x="43307" y="92592"/>
                    <a:pt x="36364" y="87081"/>
                    <a:pt x="33903" y="79295"/>
                  </a:cubicBezTo>
                  <a:cubicBezTo>
                    <a:pt x="29964" y="81862"/>
                    <a:pt x="25373" y="83057"/>
                    <a:pt x="20596" y="82691"/>
                  </a:cubicBezTo>
                  <a:cubicBezTo>
                    <a:pt x="8811" y="81787"/>
                    <a:pt x="0" y="71499"/>
                    <a:pt x="909" y="59714"/>
                  </a:cubicBezTo>
                  <a:cubicBezTo>
                    <a:pt x="1788" y="48326"/>
                    <a:pt x="11644" y="39505"/>
                    <a:pt x="23168" y="39982"/>
                  </a:cubicBezTo>
                  <a:cubicBezTo>
                    <a:pt x="22791" y="38159"/>
                    <a:pt x="22676" y="36295"/>
                    <a:pt x="22821" y="34436"/>
                  </a:cubicBezTo>
                  <a:cubicBezTo>
                    <a:pt x="23660" y="23561"/>
                    <a:pt x="33280" y="15162"/>
                    <a:pt x="44321" y="16016"/>
                  </a:cubicBezTo>
                  <a:cubicBezTo>
                    <a:pt x="46376" y="16171"/>
                    <a:pt x="48390" y="16643"/>
                    <a:pt x="50299" y="17417"/>
                  </a:cubicBezTo>
                  <a:lnTo>
                    <a:pt x="50304" y="17281"/>
                  </a:lnTo>
                  <a:cubicBezTo>
                    <a:pt x="51058" y="7521"/>
                    <a:pt x="59683" y="1"/>
                    <a:pt x="69599" y="749"/>
                  </a:cubicBezTo>
                  <a:cubicBezTo>
                    <a:pt x="79168" y="1488"/>
                    <a:pt x="86467" y="9616"/>
                    <a:pt x="86176" y="19210"/>
                  </a:cubicBezTo>
                  <a:cubicBezTo>
                    <a:pt x="93636" y="17794"/>
                    <a:pt x="101181" y="21225"/>
                    <a:pt x="105023" y="27775"/>
                  </a:cubicBezTo>
                  <a:cubicBezTo>
                    <a:pt x="107987" y="26494"/>
                    <a:pt x="111222" y="25962"/>
                    <a:pt x="114442" y="26213"/>
                  </a:cubicBezTo>
                  <a:cubicBezTo>
                    <a:pt x="124092" y="26956"/>
                    <a:pt x="131878" y="34627"/>
                    <a:pt x="132823" y="44192"/>
                  </a:cubicBezTo>
                  <a:cubicBezTo>
                    <a:pt x="142503" y="45201"/>
                    <a:pt x="149611" y="53736"/>
                    <a:pt x="148862" y="63436"/>
                  </a:cubicBezTo>
                  <a:cubicBezTo>
                    <a:pt x="148149" y="72734"/>
                    <a:pt x="140292" y="80018"/>
                    <a:pt x="130979" y="80018"/>
                  </a:cubicBezTo>
                  <a:lnTo>
                    <a:pt x="130979" y="80018"/>
                  </a:lnTo>
                  <a:cubicBezTo>
                    <a:pt x="130512" y="80018"/>
                    <a:pt x="130045" y="80003"/>
                    <a:pt x="129578" y="79963"/>
                  </a:cubicBezTo>
                  <a:cubicBezTo>
                    <a:pt x="129196" y="79938"/>
                    <a:pt x="128804" y="79893"/>
                    <a:pt x="128412" y="79837"/>
                  </a:cubicBezTo>
                  <a:cubicBezTo>
                    <a:pt x="125026" y="85348"/>
                    <a:pt x="118943" y="88613"/>
                    <a:pt x="112478" y="88387"/>
                  </a:cubicBezTo>
                  <a:cubicBezTo>
                    <a:pt x="106018" y="88161"/>
                    <a:pt x="100171" y="84484"/>
                    <a:pt x="97182" y="78752"/>
                  </a:cubicBezTo>
                  <a:cubicBezTo>
                    <a:pt x="90637" y="86624"/>
                    <a:pt x="79208" y="88292"/>
                    <a:pt x="70689" y="82620"/>
                  </a:cubicBezTo>
                  <a:cubicBezTo>
                    <a:pt x="67238" y="89126"/>
                    <a:pt x="60401" y="93275"/>
                    <a:pt x="53012" y="93275"/>
                  </a:cubicBezTo>
                  <a:close/>
                  <a:moveTo>
                    <a:pt x="34852" y="76648"/>
                  </a:moveTo>
                  <a:lnTo>
                    <a:pt x="35149" y="77798"/>
                  </a:lnTo>
                  <a:cubicBezTo>
                    <a:pt x="37093" y="85454"/>
                    <a:pt x="43698" y="91009"/>
                    <a:pt x="51575" y="91612"/>
                  </a:cubicBezTo>
                  <a:cubicBezTo>
                    <a:pt x="59256" y="92210"/>
                    <a:pt x="66434" y="87945"/>
                    <a:pt x="69659" y="81088"/>
                  </a:cubicBezTo>
                  <a:lnTo>
                    <a:pt x="70071" y="80204"/>
                  </a:lnTo>
                  <a:lnTo>
                    <a:pt x="70860" y="80782"/>
                  </a:lnTo>
                  <a:cubicBezTo>
                    <a:pt x="74813" y="83690"/>
                    <a:pt x="79766" y="84906"/>
                    <a:pt x="84614" y="84148"/>
                  </a:cubicBezTo>
                  <a:cubicBezTo>
                    <a:pt x="89466" y="83394"/>
                    <a:pt x="93811" y="80732"/>
                    <a:pt x="96695" y="76758"/>
                  </a:cubicBezTo>
                  <a:lnTo>
                    <a:pt x="97519" y="75618"/>
                  </a:lnTo>
                  <a:lnTo>
                    <a:pt x="98081" y="76909"/>
                  </a:lnTo>
                  <a:cubicBezTo>
                    <a:pt x="100533" y="82600"/>
                    <a:pt x="105993" y="86413"/>
                    <a:pt x="112182" y="86765"/>
                  </a:cubicBezTo>
                  <a:cubicBezTo>
                    <a:pt x="118371" y="87111"/>
                    <a:pt x="124223" y="83937"/>
                    <a:pt x="127297" y="78557"/>
                  </a:cubicBezTo>
                  <a:lnTo>
                    <a:pt x="127578" y="78069"/>
                  </a:lnTo>
                  <a:lnTo>
                    <a:pt x="128136" y="78165"/>
                  </a:lnTo>
                  <a:cubicBezTo>
                    <a:pt x="128663" y="78255"/>
                    <a:pt x="129186" y="78320"/>
                    <a:pt x="129698" y="78361"/>
                  </a:cubicBezTo>
                  <a:cubicBezTo>
                    <a:pt x="138730" y="79059"/>
                    <a:pt x="146582" y="72202"/>
                    <a:pt x="147265" y="63311"/>
                  </a:cubicBezTo>
                  <a:cubicBezTo>
                    <a:pt x="147958" y="54304"/>
                    <a:pt x="141222" y="46437"/>
                    <a:pt x="132215" y="45749"/>
                  </a:cubicBezTo>
                  <a:lnTo>
                    <a:pt x="131321" y="45684"/>
                  </a:lnTo>
                  <a:lnTo>
                    <a:pt x="131281" y="44990"/>
                  </a:lnTo>
                  <a:cubicBezTo>
                    <a:pt x="130703" y="35898"/>
                    <a:pt x="123414" y="28519"/>
                    <a:pt x="114322" y="27815"/>
                  </a:cubicBezTo>
                  <a:cubicBezTo>
                    <a:pt x="111127" y="27559"/>
                    <a:pt x="107917" y="28152"/>
                    <a:pt x="105028" y="29538"/>
                  </a:cubicBezTo>
                  <a:lnTo>
                    <a:pt x="104335" y="29865"/>
                  </a:lnTo>
                  <a:lnTo>
                    <a:pt x="103974" y="29187"/>
                  </a:lnTo>
                  <a:cubicBezTo>
                    <a:pt x="101326" y="24214"/>
                    <a:pt x="96398" y="20984"/>
                    <a:pt x="90787" y="20552"/>
                  </a:cubicBezTo>
                  <a:cubicBezTo>
                    <a:pt x="89014" y="20411"/>
                    <a:pt x="87226" y="20567"/>
                    <a:pt x="85503" y="21009"/>
                  </a:cubicBezTo>
                  <a:lnTo>
                    <a:pt x="84408" y="21290"/>
                  </a:lnTo>
                  <a:lnTo>
                    <a:pt x="84528" y="19924"/>
                  </a:lnTo>
                  <a:cubicBezTo>
                    <a:pt x="85221" y="10917"/>
                    <a:pt x="78480" y="3050"/>
                    <a:pt x="69473" y="2357"/>
                  </a:cubicBezTo>
                  <a:cubicBezTo>
                    <a:pt x="60476" y="1659"/>
                    <a:pt x="52595" y="8516"/>
                    <a:pt x="51912" y="17407"/>
                  </a:cubicBezTo>
                  <a:cubicBezTo>
                    <a:pt x="51876" y="17819"/>
                    <a:pt x="51866" y="18231"/>
                    <a:pt x="51866" y="18638"/>
                  </a:cubicBezTo>
                  <a:lnTo>
                    <a:pt x="51861" y="19904"/>
                  </a:lnTo>
                  <a:lnTo>
                    <a:pt x="50716" y="19361"/>
                  </a:lnTo>
                  <a:cubicBezTo>
                    <a:pt x="48671" y="18382"/>
                    <a:pt x="46461" y="17794"/>
                    <a:pt x="44201" y="17618"/>
                  </a:cubicBezTo>
                  <a:cubicBezTo>
                    <a:pt x="34028" y="16829"/>
                    <a:pt x="25197" y="24555"/>
                    <a:pt x="24424" y="34562"/>
                  </a:cubicBezTo>
                  <a:cubicBezTo>
                    <a:pt x="24263" y="36611"/>
                    <a:pt x="24454" y="38676"/>
                    <a:pt x="24976" y="40665"/>
                  </a:cubicBezTo>
                  <a:lnTo>
                    <a:pt x="25268" y="41780"/>
                  </a:lnTo>
                  <a:lnTo>
                    <a:pt x="23766" y="41635"/>
                  </a:lnTo>
                  <a:cubicBezTo>
                    <a:pt x="23243" y="41590"/>
                    <a:pt x="22726" y="41569"/>
                    <a:pt x="22218" y="41569"/>
                  </a:cubicBezTo>
                  <a:cubicBezTo>
                    <a:pt x="11956" y="41569"/>
                    <a:pt x="3301" y="49592"/>
                    <a:pt x="2512" y="59839"/>
                  </a:cubicBezTo>
                  <a:cubicBezTo>
                    <a:pt x="1668" y="70735"/>
                    <a:pt x="9821" y="80254"/>
                    <a:pt x="20722" y="81088"/>
                  </a:cubicBezTo>
                  <a:cubicBezTo>
                    <a:pt x="25499" y="81460"/>
                    <a:pt x="30075" y="80139"/>
                    <a:pt x="33898" y="77346"/>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5"/>
            <p:cNvSpPr/>
            <p:nvPr/>
          </p:nvSpPr>
          <p:spPr>
            <a:xfrm>
              <a:off x="9629600" y="4165075"/>
              <a:ext cx="1296175" cy="1033825"/>
            </a:xfrm>
            <a:custGeom>
              <a:avLst/>
              <a:gdLst/>
              <a:ahLst/>
              <a:cxnLst/>
              <a:rect l="l" t="t" r="r" b="b"/>
              <a:pathLst>
                <a:path w="51847" h="41353" extrusionOk="0">
                  <a:moveTo>
                    <a:pt x="23681" y="41352"/>
                  </a:moveTo>
                  <a:cubicBezTo>
                    <a:pt x="12313" y="41352"/>
                    <a:pt x="2472" y="32798"/>
                    <a:pt x="1156" y="21244"/>
                  </a:cubicBezTo>
                  <a:cubicBezTo>
                    <a:pt x="1" y="11167"/>
                    <a:pt x="7234" y="2070"/>
                    <a:pt x="17311" y="924"/>
                  </a:cubicBezTo>
                  <a:cubicBezTo>
                    <a:pt x="25469" y="0"/>
                    <a:pt x="32863" y="5872"/>
                    <a:pt x="33798" y="14025"/>
                  </a:cubicBezTo>
                  <a:cubicBezTo>
                    <a:pt x="34551" y="20671"/>
                    <a:pt x="29769" y="26694"/>
                    <a:pt x="23128" y="27448"/>
                  </a:cubicBezTo>
                  <a:cubicBezTo>
                    <a:pt x="22550" y="27528"/>
                    <a:pt x="22018" y="27111"/>
                    <a:pt x="21953" y="26533"/>
                  </a:cubicBezTo>
                  <a:cubicBezTo>
                    <a:pt x="21887" y="25951"/>
                    <a:pt x="22309" y="25433"/>
                    <a:pt x="22892" y="25378"/>
                  </a:cubicBezTo>
                  <a:cubicBezTo>
                    <a:pt x="28388" y="24750"/>
                    <a:pt x="32351" y="19767"/>
                    <a:pt x="31723" y="14261"/>
                  </a:cubicBezTo>
                  <a:cubicBezTo>
                    <a:pt x="30919" y="7249"/>
                    <a:pt x="24555" y="2180"/>
                    <a:pt x="17547" y="2994"/>
                  </a:cubicBezTo>
                  <a:cubicBezTo>
                    <a:pt x="8616" y="4014"/>
                    <a:pt x="2206" y="12076"/>
                    <a:pt x="3231" y="21003"/>
                  </a:cubicBezTo>
                  <a:cubicBezTo>
                    <a:pt x="4517" y="32290"/>
                    <a:pt x="14744" y="40418"/>
                    <a:pt x="26032" y="39132"/>
                  </a:cubicBezTo>
                  <a:cubicBezTo>
                    <a:pt x="32934" y="38343"/>
                    <a:pt x="39117" y="34918"/>
                    <a:pt x="43443" y="29477"/>
                  </a:cubicBezTo>
                  <a:cubicBezTo>
                    <a:pt x="47768" y="24042"/>
                    <a:pt x="49712" y="17245"/>
                    <a:pt x="48923" y="10343"/>
                  </a:cubicBezTo>
                  <a:cubicBezTo>
                    <a:pt x="48883" y="9781"/>
                    <a:pt x="49290" y="9293"/>
                    <a:pt x="49842" y="9228"/>
                  </a:cubicBezTo>
                  <a:cubicBezTo>
                    <a:pt x="50400" y="9163"/>
                    <a:pt x="50907" y="9549"/>
                    <a:pt x="50993" y="10107"/>
                  </a:cubicBezTo>
                  <a:cubicBezTo>
                    <a:pt x="51847" y="17562"/>
                    <a:pt x="49742" y="24901"/>
                    <a:pt x="45075" y="30778"/>
                  </a:cubicBezTo>
                  <a:cubicBezTo>
                    <a:pt x="40403" y="36651"/>
                    <a:pt x="33722" y="40353"/>
                    <a:pt x="26268" y="41207"/>
                  </a:cubicBezTo>
                  <a:cubicBezTo>
                    <a:pt x="25409" y="41302"/>
                    <a:pt x="24545" y="41352"/>
                    <a:pt x="23681" y="41352"/>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5"/>
            <p:cNvSpPr/>
            <p:nvPr/>
          </p:nvSpPr>
          <p:spPr>
            <a:xfrm>
              <a:off x="11997225" y="3785425"/>
              <a:ext cx="973800" cy="790450"/>
            </a:xfrm>
            <a:custGeom>
              <a:avLst/>
              <a:gdLst/>
              <a:ahLst/>
              <a:cxnLst/>
              <a:rect l="l" t="t" r="r" b="b"/>
              <a:pathLst>
                <a:path w="38952" h="31618" extrusionOk="0">
                  <a:moveTo>
                    <a:pt x="24751" y="31617"/>
                  </a:moveTo>
                  <a:cubicBezTo>
                    <a:pt x="24630" y="31617"/>
                    <a:pt x="24510" y="31617"/>
                    <a:pt x="24394" y="31612"/>
                  </a:cubicBezTo>
                  <a:cubicBezTo>
                    <a:pt x="18120" y="31457"/>
                    <a:pt x="13162" y="26242"/>
                    <a:pt x="13318" y="19973"/>
                  </a:cubicBezTo>
                  <a:cubicBezTo>
                    <a:pt x="13443" y="14854"/>
                    <a:pt x="17698" y="10811"/>
                    <a:pt x="22812" y="10941"/>
                  </a:cubicBezTo>
                  <a:cubicBezTo>
                    <a:pt x="23294" y="10956"/>
                    <a:pt x="23676" y="11358"/>
                    <a:pt x="23666" y="11840"/>
                  </a:cubicBezTo>
                  <a:cubicBezTo>
                    <a:pt x="23656" y="12328"/>
                    <a:pt x="23269" y="12699"/>
                    <a:pt x="22767" y="12699"/>
                  </a:cubicBezTo>
                  <a:cubicBezTo>
                    <a:pt x="18622" y="12589"/>
                    <a:pt x="15176" y="15869"/>
                    <a:pt x="15071" y="20014"/>
                  </a:cubicBezTo>
                  <a:cubicBezTo>
                    <a:pt x="14940" y="25318"/>
                    <a:pt x="19135" y="29724"/>
                    <a:pt x="24434" y="29859"/>
                  </a:cubicBezTo>
                  <a:cubicBezTo>
                    <a:pt x="31186" y="30030"/>
                    <a:pt x="36797" y="24690"/>
                    <a:pt x="36963" y="17939"/>
                  </a:cubicBezTo>
                  <a:cubicBezTo>
                    <a:pt x="37179" y="9379"/>
                    <a:pt x="30412" y="2266"/>
                    <a:pt x="21852" y="2055"/>
                  </a:cubicBezTo>
                  <a:cubicBezTo>
                    <a:pt x="11032" y="1784"/>
                    <a:pt x="2040" y="10333"/>
                    <a:pt x="1769" y="21159"/>
                  </a:cubicBezTo>
                  <a:cubicBezTo>
                    <a:pt x="1754" y="21636"/>
                    <a:pt x="1367" y="22013"/>
                    <a:pt x="890" y="22013"/>
                  </a:cubicBezTo>
                  <a:lnTo>
                    <a:pt x="865" y="22013"/>
                  </a:lnTo>
                  <a:cubicBezTo>
                    <a:pt x="383" y="21998"/>
                    <a:pt x="1" y="21596"/>
                    <a:pt x="11" y="21114"/>
                  </a:cubicBezTo>
                  <a:cubicBezTo>
                    <a:pt x="302" y="9324"/>
                    <a:pt x="10103" y="0"/>
                    <a:pt x="21893" y="302"/>
                  </a:cubicBezTo>
                  <a:cubicBezTo>
                    <a:pt x="31422" y="538"/>
                    <a:pt x="38952" y="8455"/>
                    <a:pt x="38716" y="17984"/>
                  </a:cubicBezTo>
                  <a:cubicBezTo>
                    <a:pt x="38530" y="25564"/>
                    <a:pt x="32331" y="31612"/>
                    <a:pt x="24751" y="31617"/>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5"/>
            <p:cNvSpPr/>
            <p:nvPr/>
          </p:nvSpPr>
          <p:spPr>
            <a:xfrm>
              <a:off x="10835575" y="3101750"/>
              <a:ext cx="1015875" cy="835775"/>
            </a:xfrm>
            <a:custGeom>
              <a:avLst/>
              <a:gdLst/>
              <a:ahLst/>
              <a:cxnLst/>
              <a:rect l="l" t="t" r="r" b="b"/>
              <a:pathLst>
                <a:path w="40635" h="33431" extrusionOk="0">
                  <a:moveTo>
                    <a:pt x="6255" y="33431"/>
                  </a:moveTo>
                  <a:cubicBezTo>
                    <a:pt x="5959" y="33431"/>
                    <a:pt x="5682" y="33270"/>
                    <a:pt x="5542" y="33004"/>
                  </a:cubicBezTo>
                  <a:cubicBezTo>
                    <a:pt x="1" y="22816"/>
                    <a:pt x="3783" y="10017"/>
                    <a:pt x="13971" y="4476"/>
                  </a:cubicBezTo>
                  <a:cubicBezTo>
                    <a:pt x="22194" y="0"/>
                    <a:pt x="32532" y="3054"/>
                    <a:pt x="37013" y="11278"/>
                  </a:cubicBezTo>
                  <a:cubicBezTo>
                    <a:pt x="40635" y="17944"/>
                    <a:pt x="38163" y="26313"/>
                    <a:pt x="31502" y="29939"/>
                  </a:cubicBezTo>
                  <a:cubicBezTo>
                    <a:pt x="26087" y="32888"/>
                    <a:pt x="19306" y="30884"/>
                    <a:pt x="16357" y="25464"/>
                  </a:cubicBezTo>
                  <a:cubicBezTo>
                    <a:pt x="13956" y="21053"/>
                    <a:pt x="15588" y="15527"/>
                    <a:pt x="19999" y="13126"/>
                  </a:cubicBezTo>
                  <a:cubicBezTo>
                    <a:pt x="23601" y="11167"/>
                    <a:pt x="28132" y="12508"/>
                    <a:pt x="30086" y="16110"/>
                  </a:cubicBezTo>
                  <a:cubicBezTo>
                    <a:pt x="31693" y="19074"/>
                    <a:pt x="30598" y="22786"/>
                    <a:pt x="27639" y="24399"/>
                  </a:cubicBezTo>
                  <a:cubicBezTo>
                    <a:pt x="25183" y="25725"/>
                    <a:pt x="22124" y="24821"/>
                    <a:pt x="20782" y="22379"/>
                  </a:cubicBezTo>
                  <a:cubicBezTo>
                    <a:pt x="19677" y="20335"/>
                    <a:pt x="20431" y="17788"/>
                    <a:pt x="22470" y="16673"/>
                  </a:cubicBezTo>
                  <a:cubicBezTo>
                    <a:pt x="22862" y="16452"/>
                    <a:pt x="23364" y="16592"/>
                    <a:pt x="23580" y="16994"/>
                  </a:cubicBezTo>
                  <a:cubicBezTo>
                    <a:pt x="23796" y="17391"/>
                    <a:pt x="23646" y="17888"/>
                    <a:pt x="23244" y="18099"/>
                  </a:cubicBezTo>
                  <a:cubicBezTo>
                    <a:pt x="21993" y="18783"/>
                    <a:pt x="21531" y="20350"/>
                    <a:pt x="22209" y="21601"/>
                  </a:cubicBezTo>
                  <a:cubicBezTo>
                    <a:pt x="23118" y="23258"/>
                    <a:pt x="25198" y="23871"/>
                    <a:pt x="26861" y="22977"/>
                  </a:cubicBezTo>
                  <a:cubicBezTo>
                    <a:pt x="29036" y="21787"/>
                    <a:pt x="29840" y="19064"/>
                    <a:pt x="28659" y="16884"/>
                  </a:cubicBezTo>
                  <a:cubicBezTo>
                    <a:pt x="27122" y="14066"/>
                    <a:pt x="23596" y="13026"/>
                    <a:pt x="20777" y="14553"/>
                  </a:cubicBezTo>
                  <a:cubicBezTo>
                    <a:pt x="17151" y="16527"/>
                    <a:pt x="15814" y="21068"/>
                    <a:pt x="17789" y="24690"/>
                  </a:cubicBezTo>
                  <a:cubicBezTo>
                    <a:pt x="20305" y="29322"/>
                    <a:pt x="26097" y="31035"/>
                    <a:pt x="30729" y="28513"/>
                  </a:cubicBezTo>
                  <a:cubicBezTo>
                    <a:pt x="36601" y="25318"/>
                    <a:pt x="38781" y="17934"/>
                    <a:pt x="35586" y="12056"/>
                  </a:cubicBezTo>
                  <a:cubicBezTo>
                    <a:pt x="31532" y="4617"/>
                    <a:pt x="22184" y="1859"/>
                    <a:pt x="14744" y="5903"/>
                  </a:cubicBezTo>
                  <a:cubicBezTo>
                    <a:pt x="5341" y="11016"/>
                    <a:pt x="1854" y="22826"/>
                    <a:pt x="6968" y="32230"/>
                  </a:cubicBezTo>
                  <a:cubicBezTo>
                    <a:pt x="7255" y="32773"/>
                    <a:pt x="6868" y="33426"/>
                    <a:pt x="6255" y="33431"/>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5"/>
            <p:cNvSpPr/>
            <p:nvPr/>
          </p:nvSpPr>
          <p:spPr>
            <a:xfrm>
              <a:off x="11314300" y="4609125"/>
              <a:ext cx="887775" cy="705950"/>
            </a:xfrm>
            <a:custGeom>
              <a:avLst/>
              <a:gdLst/>
              <a:ahLst/>
              <a:cxnLst/>
              <a:rect l="l" t="t" r="r" b="b"/>
              <a:pathLst>
                <a:path w="35511" h="28238" extrusionOk="0">
                  <a:moveTo>
                    <a:pt x="15920" y="28237"/>
                  </a:moveTo>
                  <a:cubicBezTo>
                    <a:pt x="7832" y="28237"/>
                    <a:pt x="1001" y="21938"/>
                    <a:pt x="458" y="13755"/>
                  </a:cubicBezTo>
                  <a:cubicBezTo>
                    <a:pt x="1" y="6822"/>
                    <a:pt x="5250" y="835"/>
                    <a:pt x="12183" y="377"/>
                  </a:cubicBezTo>
                  <a:cubicBezTo>
                    <a:pt x="17804" y="1"/>
                    <a:pt x="22701" y="4286"/>
                    <a:pt x="23073" y="9917"/>
                  </a:cubicBezTo>
                  <a:cubicBezTo>
                    <a:pt x="23380" y="14518"/>
                    <a:pt x="19878" y="18512"/>
                    <a:pt x="15277" y="18818"/>
                  </a:cubicBezTo>
                  <a:cubicBezTo>
                    <a:pt x="11489" y="19069"/>
                    <a:pt x="8219" y="16201"/>
                    <a:pt x="7968" y="12413"/>
                  </a:cubicBezTo>
                  <a:cubicBezTo>
                    <a:pt x="7767" y="9289"/>
                    <a:pt x="10128" y="6591"/>
                    <a:pt x="13252" y="6380"/>
                  </a:cubicBezTo>
                  <a:cubicBezTo>
                    <a:pt x="13735" y="6355"/>
                    <a:pt x="14147" y="6717"/>
                    <a:pt x="14187" y="7199"/>
                  </a:cubicBezTo>
                  <a:cubicBezTo>
                    <a:pt x="14217" y="7681"/>
                    <a:pt x="13855" y="8098"/>
                    <a:pt x="13373" y="8134"/>
                  </a:cubicBezTo>
                  <a:cubicBezTo>
                    <a:pt x="11213" y="8279"/>
                    <a:pt x="9580" y="10138"/>
                    <a:pt x="9721" y="12298"/>
                  </a:cubicBezTo>
                  <a:cubicBezTo>
                    <a:pt x="9907" y="15111"/>
                    <a:pt x="12333" y="17266"/>
                    <a:pt x="15161" y="17065"/>
                  </a:cubicBezTo>
                  <a:cubicBezTo>
                    <a:pt x="18803" y="16819"/>
                    <a:pt x="21556" y="13674"/>
                    <a:pt x="21325" y="10032"/>
                  </a:cubicBezTo>
                  <a:cubicBezTo>
                    <a:pt x="21014" y="5366"/>
                    <a:pt x="16985" y="1794"/>
                    <a:pt x="12298" y="2126"/>
                  </a:cubicBezTo>
                  <a:cubicBezTo>
                    <a:pt x="6330" y="2517"/>
                    <a:pt x="1814" y="7676"/>
                    <a:pt x="2211" y="13639"/>
                  </a:cubicBezTo>
                  <a:cubicBezTo>
                    <a:pt x="2713" y="21209"/>
                    <a:pt x="9264" y="26976"/>
                    <a:pt x="16839" y="26454"/>
                  </a:cubicBezTo>
                  <a:cubicBezTo>
                    <a:pt x="26434" y="25821"/>
                    <a:pt x="33698" y="17527"/>
                    <a:pt x="33060" y="7938"/>
                  </a:cubicBezTo>
                  <a:cubicBezTo>
                    <a:pt x="32999" y="7435"/>
                    <a:pt x="33371" y="6988"/>
                    <a:pt x="33878" y="6953"/>
                  </a:cubicBezTo>
                  <a:cubicBezTo>
                    <a:pt x="34381" y="6923"/>
                    <a:pt x="34808" y="7315"/>
                    <a:pt x="34813" y="7822"/>
                  </a:cubicBezTo>
                  <a:cubicBezTo>
                    <a:pt x="35511" y="18381"/>
                    <a:pt x="27519" y="27509"/>
                    <a:pt x="16955" y="28207"/>
                  </a:cubicBezTo>
                  <a:cubicBezTo>
                    <a:pt x="16603" y="28227"/>
                    <a:pt x="16261" y="28237"/>
                    <a:pt x="15920" y="28237"/>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a:xfrm>
            <a:off x="6580094" y="141195"/>
            <a:ext cx="2133600" cy="273844"/>
          </a:xfrm>
          <a:prstGeom prst="rect">
            <a:avLst/>
          </a:prstGeom>
        </p:spPr>
        <p:txBody>
          <a:bodyPr/>
          <a:lstStyle/>
          <a:p>
            <a:fld id="{70FAA508-F0CD-46EA-95FB-26B559A0B5D9}" type="datetimeFigureOut">
              <a:rPr lang="en-US" smtClean="0"/>
              <a:t>12/12/23</a:t>
            </a:fld>
            <a:endParaRPr lang="en-US"/>
          </a:p>
        </p:txBody>
      </p:sp>
      <p:sp>
        <p:nvSpPr>
          <p:cNvPr id="5" name="Footer Placeholder 4"/>
          <p:cNvSpPr>
            <a:spLocks noGrp="1"/>
          </p:cNvSpPr>
          <p:nvPr>
            <p:ph type="ftr" sz="quarter" idx="11"/>
          </p:nvPr>
        </p:nvSpPr>
        <p:spPr>
          <a:xfrm>
            <a:off x="1120588" y="141195"/>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8789894" y="4926807"/>
            <a:ext cx="457200" cy="273844"/>
          </a:xfrm>
          <a:prstGeom prst="rect">
            <a:avLst/>
          </a:prstGeom>
        </p:spPr>
        <p:txBody>
          <a:bodyPr/>
          <a:lstStyle/>
          <a:p>
            <a:fld id="{4A822907-8A9D-4F6B-98F6-913902AD56B5}" type="slidenum">
              <a:rPr lang="en-US" smtClean="0"/>
              <a:t>‹#›</a:t>
            </a:fld>
            <a:endParaRPr lang="en-US"/>
          </a:p>
        </p:txBody>
      </p:sp>
    </p:spTree>
    <p:extLst>
      <p:ext uri="{BB962C8B-B14F-4D97-AF65-F5344CB8AC3E}">
        <p14:creationId xmlns:p14="http://schemas.microsoft.com/office/powerpoint/2010/main" val="194418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7"/>
        <p:cNvGrpSpPr/>
        <p:nvPr/>
      </p:nvGrpSpPr>
      <p:grpSpPr>
        <a:xfrm>
          <a:off x="0" y="0"/>
          <a:ext cx="0" cy="0"/>
          <a:chOff x="0" y="0"/>
          <a:chExt cx="0" cy="0"/>
        </a:xfrm>
      </p:grpSpPr>
      <p:pic>
        <p:nvPicPr>
          <p:cNvPr id="48" name="Google Shape;48;p4"/>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49" name="Google Shape;49;p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Font typeface="Kaushan Script"/>
              <a:buNone/>
              <a:defRPr sz="3600">
                <a:solidFill>
                  <a:schemeClr val="accent4"/>
                </a:solidFill>
                <a:latin typeface="Kaushan Script"/>
                <a:ea typeface="Kaushan Script"/>
                <a:cs typeface="Kaushan Script"/>
                <a:sym typeface="Kaushan Script"/>
              </a:defRPr>
            </a:lvl1pPr>
            <a:lvl2pPr lvl="1" rtl="0">
              <a:spcBef>
                <a:spcPts val="0"/>
              </a:spcBef>
              <a:spcAft>
                <a:spcPts val="0"/>
              </a:spcAft>
              <a:buSzPts val="3600"/>
              <a:buFont typeface="Kaushan Script"/>
              <a:buNone/>
              <a:defRPr>
                <a:latin typeface="Kaushan Script"/>
                <a:ea typeface="Kaushan Script"/>
                <a:cs typeface="Kaushan Script"/>
                <a:sym typeface="Kaushan Script"/>
              </a:defRPr>
            </a:lvl2pPr>
            <a:lvl3pPr lvl="2" rtl="0">
              <a:spcBef>
                <a:spcPts val="0"/>
              </a:spcBef>
              <a:spcAft>
                <a:spcPts val="0"/>
              </a:spcAft>
              <a:buSzPts val="3600"/>
              <a:buFont typeface="Kaushan Script"/>
              <a:buNone/>
              <a:defRPr>
                <a:latin typeface="Kaushan Script"/>
                <a:ea typeface="Kaushan Script"/>
                <a:cs typeface="Kaushan Script"/>
                <a:sym typeface="Kaushan Script"/>
              </a:defRPr>
            </a:lvl3pPr>
            <a:lvl4pPr lvl="3" rtl="0">
              <a:spcBef>
                <a:spcPts val="0"/>
              </a:spcBef>
              <a:spcAft>
                <a:spcPts val="0"/>
              </a:spcAft>
              <a:buSzPts val="3600"/>
              <a:buFont typeface="Kaushan Script"/>
              <a:buNone/>
              <a:defRPr>
                <a:latin typeface="Kaushan Script"/>
                <a:ea typeface="Kaushan Script"/>
                <a:cs typeface="Kaushan Script"/>
                <a:sym typeface="Kaushan Script"/>
              </a:defRPr>
            </a:lvl4pPr>
            <a:lvl5pPr lvl="4" rtl="0">
              <a:spcBef>
                <a:spcPts val="0"/>
              </a:spcBef>
              <a:spcAft>
                <a:spcPts val="0"/>
              </a:spcAft>
              <a:buSzPts val="3600"/>
              <a:buFont typeface="Kaushan Script"/>
              <a:buNone/>
              <a:defRPr>
                <a:latin typeface="Kaushan Script"/>
                <a:ea typeface="Kaushan Script"/>
                <a:cs typeface="Kaushan Script"/>
                <a:sym typeface="Kaushan Script"/>
              </a:defRPr>
            </a:lvl5pPr>
            <a:lvl6pPr lvl="5" rtl="0">
              <a:spcBef>
                <a:spcPts val="0"/>
              </a:spcBef>
              <a:spcAft>
                <a:spcPts val="0"/>
              </a:spcAft>
              <a:buSzPts val="3600"/>
              <a:buFont typeface="Kaushan Script"/>
              <a:buNone/>
              <a:defRPr>
                <a:latin typeface="Kaushan Script"/>
                <a:ea typeface="Kaushan Script"/>
                <a:cs typeface="Kaushan Script"/>
                <a:sym typeface="Kaushan Script"/>
              </a:defRPr>
            </a:lvl6pPr>
            <a:lvl7pPr lvl="6" rtl="0">
              <a:spcBef>
                <a:spcPts val="0"/>
              </a:spcBef>
              <a:spcAft>
                <a:spcPts val="0"/>
              </a:spcAft>
              <a:buSzPts val="3600"/>
              <a:buFont typeface="Kaushan Script"/>
              <a:buNone/>
              <a:defRPr>
                <a:latin typeface="Kaushan Script"/>
                <a:ea typeface="Kaushan Script"/>
                <a:cs typeface="Kaushan Script"/>
                <a:sym typeface="Kaushan Script"/>
              </a:defRPr>
            </a:lvl7pPr>
            <a:lvl8pPr lvl="7" rtl="0">
              <a:spcBef>
                <a:spcPts val="0"/>
              </a:spcBef>
              <a:spcAft>
                <a:spcPts val="0"/>
              </a:spcAft>
              <a:buSzPts val="3600"/>
              <a:buFont typeface="Kaushan Script"/>
              <a:buNone/>
              <a:defRPr>
                <a:latin typeface="Kaushan Script"/>
                <a:ea typeface="Kaushan Script"/>
                <a:cs typeface="Kaushan Script"/>
                <a:sym typeface="Kaushan Script"/>
              </a:defRPr>
            </a:lvl8pPr>
            <a:lvl9pPr lvl="8" rtl="0">
              <a:spcBef>
                <a:spcPts val="0"/>
              </a:spcBef>
              <a:spcAft>
                <a:spcPts val="0"/>
              </a:spcAft>
              <a:buSzPts val="3600"/>
              <a:buFont typeface="Kaushan Script"/>
              <a:buNone/>
              <a:defRPr>
                <a:latin typeface="Kaushan Script"/>
                <a:ea typeface="Kaushan Script"/>
                <a:cs typeface="Kaushan Script"/>
                <a:sym typeface="Kaushan Script"/>
              </a:defRPr>
            </a:lvl9pPr>
          </a:lstStyle>
          <a:p>
            <a:endParaRPr/>
          </a:p>
        </p:txBody>
      </p:sp>
      <p:sp>
        <p:nvSpPr>
          <p:cNvPr id="50" name="Google Shape;50;p4"/>
          <p:cNvSpPr txBox="1">
            <a:spLocks noGrp="1"/>
          </p:cNvSpPr>
          <p:nvPr>
            <p:ph type="body" idx="1"/>
          </p:nvPr>
        </p:nvSpPr>
        <p:spPr>
          <a:xfrm>
            <a:off x="713225" y="1240050"/>
            <a:ext cx="7717500" cy="483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chemeClr val="lt1"/>
              </a:buClr>
              <a:buSzPts val="1100"/>
              <a:buFont typeface="Livvic"/>
              <a:buAutoNum type="arabicPeriod"/>
              <a:defRPr sz="1200">
                <a:solidFill>
                  <a:schemeClr val="lt1"/>
                </a:solidFill>
              </a:defRPr>
            </a:lvl1pPr>
            <a:lvl2pPr marL="914400" lvl="1" indent="-298450" rtl="0">
              <a:spcBef>
                <a:spcPts val="0"/>
              </a:spcBef>
              <a:spcAft>
                <a:spcPts val="0"/>
              </a:spcAft>
              <a:buClr>
                <a:schemeClr val="lt1"/>
              </a:buClr>
              <a:buSzPts val="1100"/>
              <a:buFont typeface="Roboto Condensed Light"/>
              <a:buAutoNum type="alphaLcPeriod"/>
              <a:defRPr sz="1100">
                <a:solidFill>
                  <a:schemeClr val="lt1"/>
                </a:solidFill>
              </a:defRPr>
            </a:lvl2pPr>
            <a:lvl3pPr marL="1371600" lvl="2" indent="-298450" rtl="0">
              <a:spcBef>
                <a:spcPts val="0"/>
              </a:spcBef>
              <a:spcAft>
                <a:spcPts val="0"/>
              </a:spcAft>
              <a:buClr>
                <a:schemeClr val="lt1"/>
              </a:buClr>
              <a:buSzPts val="1100"/>
              <a:buFont typeface="Roboto Condensed Light"/>
              <a:buAutoNum type="romanLcPeriod"/>
              <a:defRPr sz="1100">
                <a:solidFill>
                  <a:schemeClr val="lt1"/>
                </a:solidFill>
              </a:defRPr>
            </a:lvl3pPr>
            <a:lvl4pPr marL="1828800" lvl="3" indent="-298450" rtl="0">
              <a:spcBef>
                <a:spcPts val="0"/>
              </a:spcBef>
              <a:spcAft>
                <a:spcPts val="0"/>
              </a:spcAft>
              <a:buClr>
                <a:schemeClr val="lt1"/>
              </a:buClr>
              <a:buSzPts val="1100"/>
              <a:buFont typeface="Roboto Condensed Light"/>
              <a:buAutoNum type="arabicPeriod"/>
              <a:defRPr sz="1100">
                <a:solidFill>
                  <a:schemeClr val="lt1"/>
                </a:solidFill>
              </a:defRPr>
            </a:lvl4pPr>
            <a:lvl5pPr marL="2286000" lvl="4" indent="-298450" rtl="0">
              <a:spcBef>
                <a:spcPts val="0"/>
              </a:spcBef>
              <a:spcAft>
                <a:spcPts val="0"/>
              </a:spcAft>
              <a:buClr>
                <a:schemeClr val="lt1"/>
              </a:buClr>
              <a:buSzPts val="1100"/>
              <a:buFont typeface="Roboto Condensed Light"/>
              <a:buAutoNum type="alphaLcPeriod"/>
              <a:defRPr sz="1100">
                <a:solidFill>
                  <a:schemeClr val="lt1"/>
                </a:solidFill>
              </a:defRPr>
            </a:lvl5pPr>
            <a:lvl6pPr marL="2743200" lvl="5" indent="-298450" rtl="0">
              <a:spcBef>
                <a:spcPts val="0"/>
              </a:spcBef>
              <a:spcAft>
                <a:spcPts val="0"/>
              </a:spcAft>
              <a:buClr>
                <a:schemeClr val="lt1"/>
              </a:buClr>
              <a:buSzPts val="1100"/>
              <a:buFont typeface="Roboto Condensed Light"/>
              <a:buAutoNum type="romanLcPeriod"/>
              <a:defRPr sz="1100">
                <a:solidFill>
                  <a:schemeClr val="lt1"/>
                </a:solidFill>
              </a:defRPr>
            </a:lvl6pPr>
            <a:lvl7pPr marL="3200400" lvl="6" indent="-298450" rtl="0">
              <a:spcBef>
                <a:spcPts val="0"/>
              </a:spcBef>
              <a:spcAft>
                <a:spcPts val="0"/>
              </a:spcAft>
              <a:buClr>
                <a:schemeClr val="lt1"/>
              </a:buClr>
              <a:buSzPts val="1100"/>
              <a:buFont typeface="Roboto Condensed Light"/>
              <a:buAutoNum type="arabicPeriod"/>
              <a:defRPr sz="1100">
                <a:solidFill>
                  <a:schemeClr val="lt1"/>
                </a:solidFill>
              </a:defRPr>
            </a:lvl7pPr>
            <a:lvl8pPr marL="3657600" lvl="7" indent="-298450" rtl="0">
              <a:spcBef>
                <a:spcPts val="0"/>
              </a:spcBef>
              <a:spcAft>
                <a:spcPts val="0"/>
              </a:spcAft>
              <a:buClr>
                <a:schemeClr val="lt1"/>
              </a:buClr>
              <a:buSzPts val="1100"/>
              <a:buFont typeface="Roboto Condensed Light"/>
              <a:buAutoNum type="alphaLcPeriod"/>
              <a:defRPr sz="1100">
                <a:solidFill>
                  <a:schemeClr val="lt1"/>
                </a:solidFill>
              </a:defRPr>
            </a:lvl8pPr>
            <a:lvl9pPr marL="4114800" lvl="8" indent="-298450" rtl="0">
              <a:spcBef>
                <a:spcPts val="0"/>
              </a:spcBef>
              <a:spcAft>
                <a:spcPts val="0"/>
              </a:spcAft>
              <a:buClr>
                <a:schemeClr val="lt1"/>
              </a:buClr>
              <a:buSzPts val="1100"/>
              <a:buFont typeface="Roboto Condensed Light"/>
              <a:buAutoNum type="romanLcPeriod"/>
              <a:defRPr sz="1100">
                <a:solidFill>
                  <a:schemeClr val="lt1"/>
                </a:solidFill>
              </a:defRPr>
            </a:lvl9pPr>
          </a:lstStyle>
          <a:p>
            <a:endParaRPr/>
          </a:p>
        </p:txBody>
      </p:sp>
      <p:grpSp>
        <p:nvGrpSpPr>
          <p:cNvPr id="51" name="Google Shape;51;p4"/>
          <p:cNvGrpSpPr/>
          <p:nvPr/>
        </p:nvGrpSpPr>
        <p:grpSpPr>
          <a:xfrm>
            <a:off x="8482533" y="4468501"/>
            <a:ext cx="585269" cy="598799"/>
            <a:chOff x="8335175" y="4264975"/>
            <a:chExt cx="656425" cy="671600"/>
          </a:xfrm>
        </p:grpSpPr>
        <p:sp>
          <p:nvSpPr>
            <p:cNvPr id="52" name="Google Shape;52;p4"/>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4"/>
          <p:cNvGrpSpPr/>
          <p:nvPr/>
        </p:nvGrpSpPr>
        <p:grpSpPr>
          <a:xfrm>
            <a:off x="76199" y="4468501"/>
            <a:ext cx="585269" cy="598799"/>
            <a:chOff x="216600" y="4264975"/>
            <a:chExt cx="656425" cy="671600"/>
          </a:xfrm>
        </p:grpSpPr>
        <p:sp>
          <p:nvSpPr>
            <p:cNvPr id="59" name="Google Shape;59;p4"/>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4"/>
          <p:cNvGrpSpPr/>
          <p:nvPr/>
        </p:nvGrpSpPr>
        <p:grpSpPr>
          <a:xfrm rot="10800000" flipH="1">
            <a:off x="8482533" y="76201"/>
            <a:ext cx="585269" cy="598799"/>
            <a:chOff x="8335175" y="4264975"/>
            <a:chExt cx="656425" cy="671600"/>
          </a:xfrm>
        </p:grpSpPr>
        <p:sp>
          <p:nvSpPr>
            <p:cNvPr id="66" name="Google Shape;66;p4"/>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4"/>
          <p:cNvGrpSpPr/>
          <p:nvPr/>
        </p:nvGrpSpPr>
        <p:grpSpPr>
          <a:xfrm rot="10800000" flipH="1">
            <a:off x="76199" y="76201"/>
            <a:ext cx="585269" cy="598799"/>
            <a:chOff x="216600" y="4264975"/>
            <a:chExt cx="656425" cy="671600"/>
          </a:xfrm>
        </p:grpSpPr>
        <p:sp>
          <p:nvSpPr>
            <p:cNvPr id="73" name="Google Shape;73;p4"/>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9"/>
        <p:cNvGrpSpPr/>
        <p:nvPr/>
      </p:nvGrpSpPr>
      <p:grpSpPr>
        <a:xfrm>
          <a:off x="0" y="0"/>
          <a:ext cx="0" cy="0"/>
          <a:chOff x="0" y="0"/>
          <a:chExt cx="0" cy="0"/>
        </a:xfrm>
      </p:grpSpPr>
      <p:pic>
        <p:nvPicPr>
          <p:cNvPr id="80" name="Google Shape;80;p5"/>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81" name="Google Shape;81;p5"/>
          <p:cNvSpPr txBox="1">
            <a:spLocks noGrp="1"/>
          </p:cNvSpPr>
          <p:nvPr>
            <p:ph type="subTitle" idx="1"/>
          </p:nvPr>
        </p:nvSpPr>
        <p:spPr>
          <a:xfrm>
            <a:off x="5319200" y="3638250"/>
            <a:ext cx="2313300" cy="640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1pPr>
            <a:lvl2pPr lvl="1"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2pPr>
            <a:lvl3pPr lvl="2"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3pPr>
            <a:lvl4pPr lvl="3"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4pPr>
            <a:lvl5pPr lvl="4"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5pPr>
            <a:lvl6pPr lvl="5"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6pPr>
            <a:lvl7pPr lvl="6"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7pPr>
            <a:lvl8pPr lvl="7"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8pPr>
            <a:lvl9pPr lvl="8" rtl="0">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9pPr>
          </a:lstStyle>
          <a:p>
            <a:endParaRPr/>
          </a:p>
        </p:txBody>
      </p:sp>
      <p:sp>
        <p:nvSpPr>
          <p:cNvPr id="82" name="Google Shape;82;p5"/>
          <p:cNvSpPr txBox="1">
            <a:spLocks noGrp="1"/>
          </p:cNvSpPr>
          <p:nvPr>
            <p:ph type="subTitle" idx="2"/>
          </p:nvPr>
        </p:nvSpPr>
        <p:spPr>
          <a:xfrm>
            <a:off x="1511500" y="3638250"/>
            <a:ext cx="2313300" cy="640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1pPr>
            <a:lvl2pPr lvl="1">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2pPr>
            <a:lvl3pPr lvl="2">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3pPr>
            <a:lvl4pPr lvl="3">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4pPr>
            <a:lvl5pPr lvl="4">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5pPr>
            <a:lvl6pPr lvl="5">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6pPr>
            <a:lvl7pPr lvl="6">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7pPr>
            <a:lvl8pPr lvl="7">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8pPr>
            <a:lvl9pPr lvl="8">
              <a:spcBef>
                <a:spcPts val="0"/>
              </a:spcBef>
              <a:spcAft>
                <a:spcPts val="0"/>
              </a:spcAft>
              <a:buClr>
                <a:schemeClr val="lt1"/>
              </a:buClr>
              <a:buSzPts val="1400"/>
              <a:buFont typeface="Assistant"/>
              <a:buNone/>
              <a:defRPr>
                <a:solidFill>
                  <a:schemeClr val="lt1"/>
                </a:solidFill>
                <a:latin typeface="Assistant"/>
                <a:ea typeface="Assistant"/>
                <a:cs typeface="Assistant"/>
                <a:sym typeface="Assistant"/>
              </a:defRPr>
            </a:lvl9pPr>
          </a:lstStyle>
          <a:p>
            <a:endParaRPr/>
          </a:p>
        </p:txBody>
      </p:sp>
      <p:sp>
        <p:nvSpPr>
          <p:cNvPr id="83" name="Google Shape;83;p5"/>
          <p:cNvSpPr txBox="1">
            <a:spLocks noGrp="1"/>
          </p:cNvSpPr>
          <p:nvPr>
            <p:ph type="title"/>
          </p:nvPr>
        </p:nvSpPr>
        <p:spPr>
          <a:xfrm>
            <a:off x="914700" y="539500"/>
            <a:ext cx="73146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4" name="Google Shape;84;p5"/>
          <p:cNvSpPr txBox="1">
            <a:spLocks noGrp="1"/>
          </p:cNvSpPr>
          <p:nvPr>
            <p:ph type="subTitle" idx="3"/>
          </p:nvPr>
        </p:nvSpPr>
        <p:spPr>
          <a:xfrm>
            <a:off x="1511500" y="3342425"/>
            <a:ext cx="2312400" cy="382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Croissant One"/>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2pPr>
            <a:lvl3pPr lvl="2"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3pPr>
            <a:lvl4pPr lvl="3"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4pPr>
            <a:lvl5pPr lvl="4"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5pPr>
            <a:lvl6pPr lvl="5"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6pPr>
            <a:lvl7pPr lvl="6"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7pPr>
            <a:lvl8pPr lvl="7"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8pPr>
            <a:lvl9pPr lvl="8"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9pPr>
          </a:lstStyle>
          <a:p>
            <a:endParaRPr/>
          </a:p>
        </p:txBody>
      </p:sp>
      <p:sp>
        <p:nvSpPr>
          <p:cNvPr id="85" name="Google Shape;85;p5"/>
          <p:cNvSpPr txBox="1">
            <a:spLocks noGrp="1"/>
          </p:cNvSpPr>
          <p:nvPr>
            <p:ph type="subTitle" idx="4"/>
          </p:nvPr>
        </p:nvSpPr>
        <p:spPr>
          <a:xfrm>
            <a:off x="5319650" y="3342425"/>
            <a:ext cx="2312400" cy="382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Croissant One"/>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2pPr>
            <a:lvl3pPr lvl="2"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3pPr>
            <a:lvl4pPr lvl="3"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4pPr>
            <a:lvl5pPr lvl="4"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5pPr>
            <a:lvl6pPr lvl="5"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6pPr>
            <a:lvl7pPr lvl="6"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7pPr>
            <a:lvl8pPr lvl="7"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8pPr>
            <a:lvl9pPr lvl="8" rtl="0">
              <a:spcBef>
                <a:spcPts val="0"/>
              </a:spcBef>
              <a:spcAft>
                <a:spcPts val="0"/>
              </a:spcAft>
              <a:buClr>
                <a:schemeClr val="dk1"/>
              </a:buClr>
              <a:buSzPts val="2000"/>
              <a:buFont typeface="Croissant One"/>
              <a:buNone/>
              <a:defRPr sz="2000">
                <a:solidFill>
                  <a:schemeClr val="dk1"/>
                </a:solidFill>
                <a:latin typeface="Croissant One"/>
                <a:ea typeface="Croissant One"/>
                <a:cs typeface="Croissant One"/>
                <a:sym typeface="Croissant One"/>
              </a:defRPr>
            </a:lvl9pPr>
          </a:lstStyle>
          <a:p>
            <a:endParaRPr/>
          </a:p>
        </p:txBody>
      </p:sp>
      <p:grpSp>
        <p:nvGrpSpPr>
          <p:cNvPr id="86" name="Google Shape;86;p5"/>
          <p:cNvGrpSpPr/>
          <p:nvPr/>
        </p:nvGrpSpPr>
        <p:grpSpPr>
          <a:xfrm>
            <a:off x="8482533" y="4468501"/>
            <a:ext cx="585269" cy="598799"/>
            <a:chOff x="8335175" y="4264975"/>
            <a:chExt cx="656425" cy="671600"/>
          </a:xfrm>
        </p:grpSpPr>
        <p:sp>
          <p:nvSpPr>
            <p:cNvPr id="87" name="Google Shape;87;p5"/>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5"/>
          <p:cNvGrpSpPr/>
          <p:nvPr/>
        </p:nvGrpSpPr>
        <p:grpSpPr>
          <a:xfrm>
            <a:off x="76199" y="4468501"/>
            <a:ext cx="585269" cy="598799"/>
            <a:chOff x="216600" y="4264975"/>
            <a:chExt cx="656425" cy="671600"/>
          </a:xfrm>
        </p:grpSpPr>
        <p:sp>
          <p:nvSpPr>
            <p:cNvPr id="94" name="Google Shape;94;p5"/>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5"/>
          <p:cNvGrpSpPr/>
          <p:nvPr/>
        </p:nvGrpSpPr>
        <p:grpSpPr>
          <a:xfrm rot="10800000" flipH="1">
            <a:off x="8482533" y="76201"/>
            <a:ext cx="585269" cy="598799"/>
            <a:chOff x="8335175" y="4264975"/>
            <a:chExt cx="656425" cy="671600"/>
          </a:xfrm>
        </p:grpSpPr>
        <p:sp>
          <p:nvSpPr>
            <p:cNvPr id="101" name="Google Shape;101;p5"/>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5"/>
          <p:cNvGrpSpPr/>
          <p:nvPr/>
        </p:nvGrpSpPr>
        <p:grpSpPr>
          <a:xfrm rot="10800000" flipH="1">
            <a:off x="76199" y="76201"/>
            <a:ext cx="585269" cy="598799"/>
            <a:chOff x="216600" y="4264975"/>
            <a:chExt cx="656425" cy="671600"/>
          </a:xfrm>
        </p:grpSpPr>
        <p:sp>
          <p:nvSpPr>
            <p:cNvPr id="108" name="Google Shape;108;p5"/>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0"/>
        <p:cNvGrpSpPr/>
        <p:nvPr/>
      </p:nvGrpSpPr>
      <p:grpSpPr>
        <a:xfrm>
          <a:off x="0" y="0"/>
          <a:ext cx="0" cy="0"/>
          <a:chOff x="0" y="0"/>
          <a:chExt cx="0" cy="0"/>
        </a:xfrm>
      </p:grpSpPr>
      <p:pic>
        <p:nvPicPr>
          <p:cNvPr id="171" name="Google Shape;171;p8"/>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172" name="Google Shape;172;p8"/>
          <p:cNvSpPr txBox="1">
            <a:spLocks noGrp="1"/>
          </p:cNvSpPr>
          <p:nvPr>
            <p:ph type="ctrTitle"/>
          </p:nvPr>
        </p:nvSpPr>
        <p:spPr>
          <a:xfrm>
            <a:off x="836550" y="2100275"/>
            <a:ext cx="7470900" cy="1565700"/>
          </a:xfrm>
          <a:prstGeom prst="rect">
            <a:avLst/>
          </a:prstGeom>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76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73" name="Google Shape;173;p8"/>
          <p:cNvSpPr/>
          <p:nvPr/>
        </p:nvSpPr>
        <p:spPr>
          <a:xfrm>
            <a:off x="6425386" y="89350"/>
            <a:ext cx="2642423" cy="4977878"/>
          </a:xfrm>
          <a:custGeom>
            <a:avLst/>
            <a:gdLst/>
            <a:ahLst/>
            <a:cxnLst/>
            <a:rect l="l" t="t" r="r" b="b"/>
            <a:pathLst>
              <a:path w="88948" h="167563" extrusionOk="0">
                <a:moveTo>
                  <a:pt x="77572" y="1066"/>
                </a:moveTo>
                <a:lnTo>
                  <a:pt x="77572" y="5150"/>
                </a:lnTo>
                <a:lnTo>
                  <a:pt x="72419" y="5150"/>
                </a:lnTo>
                <a:lnTo>
                  <a:pt x="72419" y="16193"/>
                </a:lnTo>
                <a:lnTo>
                  <a:pt x="66378" y="16193"/>
                </a:lnTo>
                <a:lnTo>
                  <a:pt x="66378" y="12900"/>
                </a:lnTo>
                <a:lnTo>
                  <a:pt x="69639" y="12900"/>
                </a:lnTo>
                <a:lnTo>
                  <a:pt x="69639" y="5304"/>
                </a:lnTo>
                <a:lnTo>
                  <a:pt x="10534" y="5304"/>
                </a:lnTo>
                <a:lnTo>
                  <a:pt x="10534" y="6373"/>
                </a:lnTo>
                <a:lnTo>
                  <a:pt x="62048" y="6373"/>
                </a:lnTo>
                <a:lnTo>
                  <a:pt x="62048" y="9671"/>
                </a:lnTo>
                <a:lnTo>
                  <a:pt x="58787" y="9671"/>
                </a:lnTo>
                <a:lnTo>
                  <a:pt x="58787" y="17263"/>
                </a:lnTo>
                <a:lnTo>
                  <a:pt x="62113" y="17263"/>
                </a:lnTo>
                <a:lnTo>
                  <a:pt x="62113" y="27569"/>
                </a:lnTo>
                <a:lnTo>
                  <a:pt x="67266" y="27569"/>
                </a:lnTo>
                <a:lnTo>
                  <a:pt x="67266" y="31676"/>
                </a:lnTo>
                <a:lnTo>
                  <a:pt x="76048" y="31676"/>
                </a:lnTo>
                <a:lnTo>
                  <a:pt x="76048" y="38693"/>
                </a:lnTo>
                <a:lnTo>
                  <a:pt x="82664" y="38693"/>
                </a:lnTo>
                <a:lnTo>
                  <a:pt x="82664" y="73496"/>
                </a:lnTo>
                <a:lnTo>
                  <a:pt x="83555" y="73496"/>
                </a:lnTo>
                <a:lnTo>
                  <a:pt x="83555" y="38693"/>
                </a:lnTo>
                <a:lnTo>
                  <a:pt x="83644" y="38693"/>
                </a:lnTo>
                <a:lnTo>
                  <a:pt x="83644" y="31101"/>
                </a:lnTo>
                <a:lnTo>
                  <a:pt x="78641" y="31101"/>
                </a:lnTo>
                <a:lnTo>
                  <a:pt x="78641" y="20301"/>
                </a:lnTo>
                <a:lnTo>
                  <a:pt x="73488" y="20301"/>
                </a:lnTo>
                <a:lnTo>
                  <a:pt x="73488" y="16525"/>
                </a:lnTo>
                <a:lnTo>
                  <a:pt x="83794" y="16525"/>
                </a:lnTo>
                <a:lnTo>
                  <a:pt x="83794" y="11372"/>
                </a:lnTo>
                <a:lnTo>
                  <a:pt x="87878" y="11372"/>
                </a:lnTo>
                <a:lnTo>
                  <a:pt x="87878" y="89024"/>
                </a:lnTo>
                <a:lnTo>
                  <a:pt x="88947" y="89024"/>
                </a:lnTo>
                <a:lnTo>
                  <a:pt x="88947" y="1"/>
                </a:lnTo>
                <a:lnTo>
                  <a:pt x="1" y="1"/>
                </a:lnTo>
                <a:lnTo>
                  <a:pt x="1" y="1066"/>
                </a:lnTo>
                <a:close/>
                <a:moveTo>
                  <a:pt x="77118" y="32171"/>
                </a:moveTo>
                <a:lnTo>
                  <a:pt x="82575" y="32171"/>
                </a:lnTo>
                <a:lnTo>
                  <a:pt x="82575" y="37623"/>
                </a:lnTo>
                <a:lnTo>
                  <a:pt x="77118" y="37623"/>
                </a:lnTo>
                <a:close/>
                <a:moveTo>
                  <a:pt x="68335" y="27569"/>
                </a:moveTo>
                <a:lnTo>
                  <a:pt x="73488" y="27569"/>
                </a:lnTo>
                <a:lnTo>
                  <a:pt x="73488" y="21370"/>
                </a:lnTo>
                <a:lnTo>
                  <a:pt x="77572" y="21370"/>
                </a:lnTo>
                <a:lnTo>
                  <a:pt x="77572" y="30607"/>
                </a:lnTo>
                <a:lnTo>
                  <a:pt x="68335" y="30607"/>
                </a:lnTo>
                <a:close/>
                <a:moveTo>
                  <a:pt x="68335" y="21366"/>
                </a:moveTo>
                <a:lnTo>
                  <a:pt x="72419" y="21366"/>
                </a:lnTo>
                <a:lnTo>
                  <a:pt x="72419" y="26499"/>
                </a:lnTo>
                <a:lnTo>
                  <a:pt x="68335" y="26499"/>
                </a:lnTo>
                <a:close/>
                <a:moveTo>
                  <a:pt x="66378" y="11830"/>
                </a:moveTo>
                <a:lnTo>
                  <a:pt x="66378" y="9671"/>
                </a:lnTo>
                <a:lnTo>
                  <a:pt x="63113" y="9671"/>
                </a:lnTo>
                <a:lnTo>
                  <a:pt x="63113" y="6373"/>
                </a:lnTo>
                <a:lnTo>
                  <a:pt x="68570" y="6373"/>
                </a:lnTo>
                <a:lnTo>
                  <a:pt x="68570" y="11830"/>
                </a:lnTo>
                <a:close/>
                <a:moveTo>
                  <a:pt x="65309" y="10736"/>
                </a:moveTo>
                <a:lnTo>
                  <a:pt x="65309" y="11830"/>
                </a:lnTo>
                <a:lnTo>
                  <a:pt x="63113" y="11830"/>
                </a:lnTo>
                <a:lnTo>
                  <a:pt x="63113" y="10736"/>
                </a:lnTo>
                <a:close/>
                <a:moveTo>
                  <a:pt x="65309" y="16193"/>
                </a:moveTo>
                <a:lnTo>
                  <a:pt x="59856" y="16193"/>
                </a:lnTo>
                <a:lnTo>
                  <a:pt x="59856" y="10736"/>
                </a:lnTo>
                <a:lnTo>
                  <a:pt x="62048" y="10736"/>
                </a:lnTo>
                <a:lnTo>
                  <a:pt x="62048" y="12895"/>
                </a:lnTo>
                <a:lnTo>
                  <a:pt x="65313" y="12895"/>
                </a:lnTo>
                <a:close/>
                <a:moveTo>
                  <a:pt x="66378" y="17263"/>
                </a:moveTo>
                <a:lnTo>
                  <a:pt x="72419" y="17263"/>
                </a:lnTo>
                <a:lnTo>
                  <a:pt x="72419" y="20301"/>
                </a:lnTo>
                <a:lnTo>
                  <a:pt x="67266" y="20301"/>
                </a:lnTo>
                <a:lnTo>
                  <a:pt x="67266" y="26499"/>
                </a:lnTo>
                <a:lnTo>
                  <a:pt x="63178" y="26499"/>
                </a:lnTo>
                <a:lnTo>
                  <a:pt x="63178" y="17263"/>
                </a:lnTo>
                <a:close/>
                <a:moveTo>
                  <a:pt x="77572" y="6219"/>
                </a:moveTo>
                <a:lnTo>
                  <a:pt x="77572" y="11372"/>
                </a:lnTo>
                <a:lnTo>
                  <a:pt x="82725" y="11372"/>
                </a:lnTo>
                <a:lnTo>
                  <a:pt x="82725" y="15456"/>
                </a:lnTo>
                <a:lnTo>
                  <a:pt x="73488" y="15456"/>
                </a:lnTo>
                <a:lnTo>
                  <a:pt x="73488" y="6219"/>
                </a:lnTo>
                <a:close/>
                <a:moveTo>
                  <a:pt x="78641" y="10307"/>
                </a:moveTo>
                <a:lnTo>
                  <a:pt x="78641" y="6219"/>
                </a:lnTo>
                <a:lnTo>
                  <a:pt x="82729" y="6219"/>
                </a:lnTo>
                <a:lnTo>
                  <a:pt x="82729" y="10307"/>
                </a:lnTo>
                <a:close/>
                <a:moveTo>
                  <a:pt x="78641" y="5150"/>
                </a:moveTo>
                <a:lnTo>
                  <a:pt x="78641" y="1066"/>
                </a:lnTo>
                <a:lnTo>
                  <a:pt x="87882" y="1066"/>
                </a:lnTo>
                <a:lnTo>
                  <a:pt x="87882" y="10307"/>
                </a:lnTo>
                <a:lnTo>
                  <a:pt x="83794" y="10307"/>
                </a:lnTo>
                <a:lnTo>
                  <a:pt x="83794" y="5150"/>
                </a:lnTo>
                <a:close/>
                <a:moveTo>
                  <a:pt x="1" y="166493"/>
                </a:moveTo>
                <a:lnTo>
                  <a:pt x="1" y="167563"/>
                </a:lnTo>
                <a:lnTo>
                  <a:pt x="88947" y="167563"/>
                </a:lnTo>
                <a:lnTo>
                  <a:pt x="88947" y="78540"/>
                </a:lnTo>
                <a:lnTo>
                  <a:pt x="87878" y="78540"/>
                </a:lnTo>
                <a:lnTo>
                  <a:pt x="87878" y="156187"/>
                </a:lnTo>
                <a:lnTo>
                  <a:pt x="83794" y="156187"/>
                </a:lnTo>
                <a:lnTo>
                  <a:pt x="83794" y="151038"/>
                </a:lnTo>
                <a:lnTo>
                  <a:pt x="73488" y="151038"/>
                </a:lnTo>
                <a:lnTo>
                  <a:pt x="73488" y="147263"/>
                </a:lnTo>
                <a:lnTo>
                  <a:pt x="78641" y="147263"/>
                </a:lnTo>
                <a:lnTo>
                  <a:pt x="78641" y="136462"/>
                </a:lnTo>
                <a:lnTo>
                  <a:pt x="83640" y="136462"/>
                </a:lnTo>
                <a:lnTo>
                  <a:pt x="83640" y="128871"/>
                </a:lnTo>
                <a:lnTo>
                  <a:pt x="83555" y="128871"/>
                </a:lnTo>
                <a:lnTo>
                  <a:pt x="83555" y="94068"/>
                </a:lnTo>
                <a:lnTo>
                  <a:pt x="82668" y="94068"/>
                </a:lnTo>
                <a:lnTo>
                  <a:pt x="82668" y="128871"/>
                </a:lnTo>
                <a:lnTo>
                  <a:pt x="76048" y="128871"/>
                </a:lnTo>
                <a:lnTo>
                  <a:pt x="76048" y="135887"/>
                </a:lnTo>
                <a:lnTo>
                  <a:pt x="67266" y="135887"/>
                </a:lnTo>
                <a:lnTo>
                  <a:pt x="67266" y="139991"/>
                </a:lnTo>
                <a:lnTo>
                  <a:pt x="62113" y="139991"/>
                </a:lnTo>
                <a:lnTo>
                  <a:pt x="62113" y="150301"/>
                </a:lnTo>
                <a:lnTo>
                  <a:pt x="58787" y="150301"/>
                </a:lnTo>
                <a:lnTo>
                  <a:pt x="58787" y="157893"/>
                </a:lnTo>
                <a:lnTo>
                  <a:pt x="62048" y="157893"/>
                </a:lnTo>
                <a:lnTo>
                  <a:pt x="62048" y="161186"/>
                </a:lnTo>
                <a:lnTo>
                  <a:pt x="10534" y="161186"/>
                </a:lnTo>
                <a:lnTo>
                  <a:pt x="10534" y="162256"/>
                </a:lnTo>
                <a:lnTo>
                  <a:pt x="69639" y="162256"/>
                </a:lnTo>
                <a:lnTo>
                  <a:pt x="69639" y="154664"/>
                </a:lnTo>
                <a:lnTo>
                  <a:pt x="66378" y="154664"/>
                </a:lnTo>
                <a:lnTo>
                  <a:pt x="66378" y="151366"/>
                </a:lnTo>
                <a:lnTo>
                  <a:pt x="72419" y="151366"/>
                </a:lnTo>
                <a:lnTo>
                  <a:pt x="72419" y="162414"/>
                </a:lnTo>
                <a:lnTo>
                  <a:pt x="77572" y="162414"/>
                </a:lnTo>
                <a:lnTo>
                  <a:pt x="77572" y="166493"/>
                </a:lnTo>
                <a:close/>
                <a:moveTo>
                  <a:pt x="77118" y="129940"/>
                </a:moveTo>
                <a:lnTo>
                  <a:pt x="82575" y="129940"/>
                </a:lnTo>
                <a:lnTo>
                  <a:pt x="82575" y="135393"/>
                </a:lnTo>
                <a:lnTo>
                  <a:pt x="77118" y="135393"/>
                </a:lnTo>
                <a:close/>
                <a:moveTo>
                  <a:pt x="68335" y="136957"/>
                </a:moveTo>
                <a:lnTo>
                  <a:pt x="77572" y="136957"/>
                </a:lnTo>
                <a:lnTo>
                  <a:pt x="77572" y="146193"/>
                </a:lnTo>
                <a:lnTo>
                  <a:pt x="73488" y="146193"/>
                </a:lnTo>
                <a:lnTo>
                  <a:pt x="73488" y="139991"/>
                </a:lnTo>
                <a:lnTo>
                  <a:pt x="68335" y="139991"/>
                </a:lnTo>
                <a:close/>
                <a:moveTo>
                  <a:pt x="68335" y="141064"/>
                </a:moveTo>
                <a:lnTo>
                  <a:pt x="72419" y="141064"/>
                </a:lnTo>
                <a:lnTo>
                  <a:pt x="72419" y="146193"/>
                </a:lnTo>
                <a:lnTo>
                  <a:pt x="68335" y="146193"/>
                </a:lnTo>
                <a:close/>
                <a:moveTo>
                  <a:pt x="68570" y="155734"/>
                </a:moveTo>
                <a:lnTo>
                  <a:pt x="68570" y="161190"/>
                </a:lnTo>
                <a:lnTo>
                  <a:pt x="63113" y="161190"/>
                </a:lnTo>
                <a:lnTo>
                  <a:pt x="63113" y="157893"/>
                </a:lnTo>
                <a:lnTo>
                  <a:pt x="66378" y="157893"/>
                </a:lnTo>
                <a:lnTo>
                  <a:pt x="66378" y="155734"/>
                </a:lnTo>
                <a:close/>
                <a:moveTo>
                  <a:pt x="63113" y="156827"/>
                </a:moveTo>
                <a:lnTo>
                  <a:pt x="63113" y="155734"/>
                </a:lnTo>
                <a:lnTo>
                  <a:pt x="65309" y="155734"/>
                </a:lnTo>
                <a:lnTo>
                  <a:pt x="65309" y="156827"/>
                </a:lnTo>
                <a:close/>
                <a:moveTo>
                  <a:pt x="65309" y="154664"/>
                </a:moveTo>
                <a:lnTo>
                  <a:pt x="62048" y="154664"/>
                </a:lnTo>
                <a:lnTo>
                  <a:pt x="62048" y="156827"/>
                </a:lnTo>
                <a:lnTo>
                  <a:pt x="59856" y="156827"/>
                </a:lnTo>
                <a:lnTo>
                  <a:pt x="59856" y="151366"/>
                </a:lnTo>
                <a:lnTo>
                  <a:pt x="65313" y="151366"/>
                </a:lnTo>
                <a:close/>
                <a:moveTo>
                  <a:pt x="63182" y="150301"/>
                </a:moveTo>
                <a:lnTo>
                  <a:pt x="63182" y="141060"/>
                </a:lnTo>
                <a:lnTo>
                  <a:pt x="67270" y="141060"/>
                </a:lnTo>
                <a:lnTo>
                  <a:pt x="67270" y="147263"/>
                </a:lnTo>
                <a:lnTo>
                  <a:pt x="72423" y="147263"/>
                </a:lnTo>
                <a:lnTo>
                  <a:pt x="72423" y="150301"/>
                </a:lnTo>
                <a:lnTo>
                  <a:pt x="63182" y="150301"/>
                </a:lnTo>
                <a:close/>
                <a:moveTo>
                  <a:pt x="73488" y="161344"/>
                </a:moveTo>
                <a:lnTo>
                  <a:pt x="73488" y="152104"/>
                </a:lnTo>
                <a:lnTo>
                  <a:pt x="82729" y="152104"/>
                </a:lnTo>
                <a:lnTo>
                  <a:pt x="82729" y="156187"/>
                </a:lnTo>
                <a:lnTo>
                  <a:pt x="77572" y="156187"/>
                </a:lnTo>
                <a:lnTo>
                  <a:pt x="77572" y="161344"/>
                </a:lnTo>
                <a:close/>
                <a:moveTo>
                  <a:pt x="82729" y="157257"/>
                </a:moveTo>
                <a:lnTo>
                  <a:pt x="82729" y="161344"/>
                </a:lnTo>
                <a:lnTo>
                  <a:pt x="78641" y="161344"/>
                </a:lnTo>
                <a:lnTo>
                  <a:pt x="78641" y="157257"/>
                </a:lnTo>
                <a:close/>
                <a:moveTo>
                  <a:pt x="83798" y="162414"/>
                </a:moveTo>
                <a:lnTo>
                  <a:pt x="83798" y="157257"/>
                </a:lnTo>
                <a:lnTo>
                  <a:pt x="87882" y="157257"/>
                </a:lnTo>
                <a:lnTo>
                  <a:pt x="87882" y="166493"/>
                </a:lnTo>
                <a:lnTo>
                  <a:pt x="78641" y="166493"/>
                </a:lnTo>
                <a:lnTo>
                  <a:pt x="78641" y="162414"/>
                </a:lnTo>
                <a:close/>
              </a:path>
            </a:pathLst>
          </a:cu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76212" y="76214"/>
            <a:ext cx="2642393" cy="4977997"/>
          </a:xfrm>
          <a:custGeom>
            <a:avLst/>
            <a:gdLst/>
            <a:ahLst/>
            <a:cxnLst/>
            <a:rect l="l" t="t" r="r" b="b"/>
            <a:pathLst>
              <a:path w="88947" h="167567" extrusionOk="0">
                <a:moveTo>
                  <a:pt x="88946" y="1069"/>
                </a:moveTo>
                <a:lnTo>
                  <a:pt x="88946" y="0"/>
                </a:lnTo>
                <a:lnTo>
                  <a:pt x="0" y="0"/>
                </a:lnTo>
                <a:lnTo>
                  <a:pt x="0" y="89023"/>
                </a:lnTo>
                <a:lnTo>
                  <a:pt x="1069" y="89023"/>
                </a:lnTo>
                <a:lnTo>
                  <a:pt x="1069" y="11376"/>
                </a:lnTo>
                <a:lnTo>
                  <a:pt x="5153" y="11376"/>
                </a:lnTo>
                <a:lnTo>
                  <a:pt x="5153" y="16524"/>
                </a:lnTo>
                <a:lnTo>
                  <a:pt x="15459" y="16524"/>
                </a:lnTo>
                <a:lnTo>
                  <a:pt x="15459" y="20300"/>
                </a:lnTo>
                <a:lnTo>
                  <a:pt x="10306" y="20300"/>
                </a:lnTo>
                <a:lnTo>
                  <a:pt x="10306" y="31100"/>
                </a:lnTo>
                <a:lnTo>
                  <a:pt x="5307" y="31100"/>
                </a:lnTo>
                <a:lnTo>
                  <a:pt x="5307" y="38696"/>
                </a:lnTo>
                <a:lnTo>
                  <a:pt x="5396" y="38696"/>
                </a:lnTo>
                <a:lnTo>
                  <a:pt x="5396" y="73495"/>
                </a:lnTo>
                <a:lnTo>
                  <a:pt x="6283" y="73495"/>
                </a:lnTo>
                <a:lnTo>
                  <a:pt x="6283" y="38696"/>
                </a:lnTo>
                <a:lnTo>
                  <a:pt x="12899" y="38696"/>
                </a:lnTo>
                <a:lnTo>
                  <a:pt x="12899" y="31676"/>
                </a:lnTo>
                <a:lnTo>
                  <a:pt x="21682" y="31676"/>
                </a:lnTo>
                <a:lnTo>
                  <a:pt x="21682" y="27572"/>
                </a:lnTo>
                <a:lnTo>
                  <a:pt x="26835" y="27572"/>
                </a:lnTo>
                <a:lnTo>
                  <a:pt x="26835" y="17262"/>
                </a:lnTo>
                <a:lnTo>
                  <a:pt x="30165" y="17262"/>
                </a:lnTo>
                <a:lnTo>
                  <a:pt x="30165" y="9674"/>
                </a:lnTo>
                <a:lnTo>
                  <a:pt x="26899" y="9674"/>
                </a:lnTo>
                <a:lnTo>
                  <a:pt x="26899" y="6372"/>
                </a:lnTo>
                <a:lnTo>
                  <a:pt x="78414" y="6372"/>
                </a:lnTo>
                <a:lnTo>
                  <a:pt x="78414" y="5307"/>
                </a:lnTo>
                <a:lnTo>
                  <a:pt x="19308" y="5307"/>
                </a:lnTo>
                <a:lnTo>
                  <a:pt x="19308" y="12899"/>
                </a:lnTo>
                <a:lnTo>
                  <a:pt x="22569" y="12899"/>
                </a:lnTo>
                <a:lnTo>
                  <a:pt x="22569" y="16196"/>
                </a:lnTo>
                <a:lnTo>
                  <a:pt x="16529" y="16196"/>
                </a:lnTo>
                <a:lnTo>
                  <a:pt x="16529" y="5153"/>
                </a:lnTo>
                <a:lnTo>
                  <a:pt x="11376" y="5153"/>
                </a:lnTo>
                <a:lnTo>
                  <a:pt x="11376" y="1069"/>
                </a:lnTo>
                <a:close/>
                <a:moveTo>
                  <a:pt x="11829" y="37627"/>
                </a:moveTo>
                <a:lnTo>
                  <a:pt x="6372" y="37627"/>
                </a:lnTo>
                <a:lnTo>
                  <a:pt x="6372" y="32170"/>
                </a:lnTo>
                <a:lnTo>
                  <a:pt x="11829" y="32170"/>
                </a:lnTo>
                <a:close/>
                <a:moveTo>
                  <a:pt x="20612" y="30606"/>
                </a:moveTo>
                <a:lnTo>
                  <a:pt x="11376" y="30606"/>
                </a:lnTo>
                <a:lnTo>
                  <a:pt x="11376" y="21370"/>
                </a:lnTo>
                <a:lnTo>
                  <a:pt x="15459" y="21370"/>
                </a:lnTo>
                <a:lnTo>
                  <a:pt x="15459" y="27572"/>
                </a:lnTo>
                <a:lnTo>
                  <a:pt x="20612" y="27572"/>
                </a:lnTo>
                <a:close/>
                <a:moveTo>
                  <a:pt x="20612" y="26498"/>
                </a:moveTo>
                <a:lnTo>
                  <a:pt x="16529" y="26498"/>
                </a:lnTo>
                <a:lnTo>
                  <a:pt x="16529" y="21370"/>
                </a:lnTo>
                <a:lnTo>
                  <a:pt x="20612" y="21370"/>
                </a:lnTo>
                <a:close/>
                <a:moveTo>
                  <a:pt x="20377" y="11829"/>
                </a:moveTo>
                <a:lnTo>
                  <a:pt x="20377" y="6372"/>
                </a:lnTo>
                <a:lnTo>
                  <a:pt x="25834" y="6372"/>
                </a:lnTo>
                <a:lnTo>
                  <a:pt x="25834" y="9674"/>
                </a:lnTo>
                <a:lnTo>
                  <a:pt x="22569" y="9674"/>
                </a:lnTo>
                <a:lnTo>
                  <a:pt x="22569" y="11833"/>
                </a:lnTo>
                <a:close/>
                <a:moveTo>
                  <a:pt x="25834" y="10735"/>
                </a:moveTo>
                <a:lnTo>
                  <a:pt x="25834" y="11829"/>
                </a:lnTo>
                <a:lnTo>
                  <a:pt x="23638" y="11829"/>
                </a:lnTo>
                <a:lnTo>
                  <a:pt x="23638" y="10739"/>
                </a:lnTo>
                <a:close/>
                <a:moveTo>
                  <a:pt x="23638" y="12899"/>
                </a:moveTo>
                <a:lnTo>
                  <a:pt x="26899" y="12899"/>
                </a:lnTo>
                <a:lnTo>
                  <a:pt x="26899" y="10739"/>
                </a:lnTo>
                <a:lnTo>
                  <a:pt x="29095" y="10739"/>
                </a:lnTo>
                <a:lnTo>
                  <a:pt x="29095" y="16196"/>
                </a:lnTo>
                <a:lnTo>
                  <a:pt x="23638" y="16196"/>
                </a:lnTo>
                <a:close/>
                <a:moveTo>
                  <a:pt x="25765" y="17262"/>
                </a:moveTo>
                <a:lnTo>
                  <a:pt x="25765" y="26502"/>
                </a:lnTo>
                <a:lnTo>
                  <a:pt x="21682" y="26502"/>
                </a:lnTo>
                <a:lnTo>
                  <a:pt x="21682" y="20300"/>
                </a:lnTo>
                <a:lnTo>
                  <a:pt x="16529" y="20300"/>
                </a:lnTo>
                <a:lnTo>
                  <a:pt x="16529" y="17262"/>
                </a:lnTo>
                <a:lnTo>
                  <a:pt x="25769" y="17262"/>
                </a:lnTo>
                <a:close/>
                <a:moveTo>
                  <a:pt x="15459" y="6218"/>
                </a:moveTo>
                <a:lnTo>
                  <a:pt x="15459" y="15459"/>
                </a:lnTo>
                <a:lnTo>
                  <a:pt x="6223" y="15459"/>
                </a:lnTo>
                <a:lnTo>
                  <a:pt x="6223" y="11376"/>
                </a:lnTo>
                <a:lnTo>
                  <a:pt x="11376" y="11376"/>
                </a:lnTo>
                <a:lnTo>
                  <a:pt x="11376" y="6218"/>
                </a:lnTo>
                <a:close/>
                <a:moveTo>
                  <a:pt x="6223" y="10306"/>
                </a:moveTo>
                <a:lnTo>
                  <a:pt x="6223" y="6218"/>
                </a:lnTo>
                <a:lnTo>
                  <a:pt x="10306" y="6218"/>
                </a:lnTo>
                <a:lnTo>
                  <a:pt x="10306" y="10306"/>
                </a:lnTo>
                <a:close/>
                <a:moveTo>
                  <a:pt x="5153" y="5153"/>
                </a:moveTo>
                <a:lnTo>
                  <a:pt x="5153" y="10306"/>
                </a:lnTo>
                <a:lnTo>
                  <a:pt x="1069" y="10306"/>
                </a:lnTo>
                <a:lnTo>
                  <a:pt x="1069" y="1069"/>
                </a:lnTo>
                <a:lnTo>
                  <a:pt x="10306" y="1069"/>
                </a:lnTo>
                <a:lnTo>
                  <a:pt x="10306" y="5153"/>
                </a:lnTo>
                <a:close/>
                <a:moveTo>
                  <a:pt x="11376" y="166497"/>
                </a:moveTo>
                <a:lnTo>
                  <a:pt x="11376" y="162413"/>
                </a:lnTo>
                <a:lnTo>
                  <a:pt x="16529" y="162413"/>
                </a:lnTo>
                <a:lnTo>
                  <a:pt x="16529" y="151370"/>
                </a:lnTo>
                <a:lnTo>
                  <a:pt x="22569" y="151370"/>
                </a:lnTo>
                <a:lnTo>
                  <a:pt x="22569" y="154667"/>
                </a:lnTo>
                <a:lnTo>
                  <a:pt x="19308" y="154667"/>
                </a:lnTo>
                <a:lnTo>
                  <a:pt x="19308" y="162259"/>
                </a:lnTo>
                <a:lnTo>
                  <a:pt x="78414" y="162259"/>
                </a:lnTo>
                <a:lnTo>
                  <a:pt x="78414" y="161190"/>
                </a:lnTo>
                <a:lnTo>
                  <a:pt x="26899" y="161190"/>
                </a:lnTo>
                <a:lnTo>
                  <a:pt x="26899" y="157892"/>
                </a:lnTo>
                <a:lnTo>
                  <a:pt x="30165" y="157892"/>
                </a:lnTo>
                <a:lnTo>
                  <a:pt x="30165" y="150300"/>
                </a:lnTo>
                <a:lnTo>
                  <a:pt x="26835" y="150300"/>
                </a:lnTo>
                <a:lnTo>
                  <a:pt x="26835" y="139994"/>
                </a:lnTo>
                <a:lnTo>
                  <a:pt x="21682" y="139994"/>
                </a:lnTo>
                <a:lnTo>
                  <a:pt x="21682" y="135886"/>
                </a:lnTo>
                <a:lnTo>
                  <a:pt x="12899" y="135886"/>
                </a:lnTo>
                <a:lnTo>
                  <a:pt x="12899" y="128870"/>
                </a:lnTo>
                <a:lnTo>
                  <a:pt x="6283" y="128870"/>
                </a:lnTo>
                <a:lnTo>
                  <a:pt x="6283" y="94067"/>
                </a:lnTo>
                <a:lnTo>
                  <a:pt x="5396" y="94067"/>
                </a:lnTo>
                <a:lnTo>
                  <a:pt x="5396" y="128870"/>
                </a:lnTo>
                <a:lnTo>
                  <a:pt x="5307" y="128870"/>
                </a:lnTo>
                <a:lnTo>
                  <a:pt x="5307" y="136462"/>
                </a:lnTo>
                <a:lnTo>
                  <a:pt x="10306" y="136462"/>
                </a:lnTo>
                <a:lnTo>
                  <a:pt x="10306" y="147262"/>
                </a:lnTo>
                <a:lnTo>
                  <a:pt x="15459" y="147262"/>
                </a:lnTo>
                <a:lnTo>
                  <a:pt x="15459" y="151038"/>
                </a:lnTo>
                <a:lnTo>
                  <a:pt x="5153" y="151038"/>
                </a:lnTo>
                <a:lnTo>
                  <a:pt x="5153" y="156191"/>
                </a:lnTo>
                <a:lnTo>
                  <a:pt x="1069" y="156191"/>
                </a:lnTo>
                <a:lnTo>
                  <a:pt x="1069" y="78543"/>
                </a:lnTo>
                <a:lnTo>
                  <a:pt x="0" y="78543"/>
                </a:lnTo>
                <a:lnTo>
                  <a:pt x="0" y="167566"/>
                </a:lnTo>
                <a:lnTo>
                  <a:pt x="88946" y="167566"/>
                </a:lnTo>
                <a:lnTo>
                  <a:pt x="88946" y="166497"/>
                </a:lnTo>
                <a:close/>
                <a:moveTo>
                  <a:pt x="11829" y="135396"/>
                </a:moveTo>
                <a:lnTo>
                  <a:pt x="6372" y="135396"/>
                </a:lnTo>
                <a:lnTo>
                  <a:pt x="6372" y="129939"/>
                </a:lnTo>
                <a:lnTo>
                  <a:pt x="11829" y="129939"/>
                </a:lnTo>
                <a:close/>
                <a:moveTo>
                  <a:pt x="20616" y="139994"/>
                </a:moveTo>
                <a:lnTo>
                  <a:pt x="15459" y="139994"/>
                </a:lnTo>
                <a:lnTo>
                  <a:pt x="15459" y="146196"/>
                </a:lnTo>
                <a:lnTo>
                  <a:pt x="11376" y="146196"/>
                </a:lnTo>
                <a:lnTo>
                  <a:pt x="11376" y="136956"/>
                </a:lnTo>
                <a:lnTo>
                  <a:pt x="20612" y="136956"/>
                </a:lnTo>
                <a:close/>
                <a:moveTo>
                  <a:pt x="20616" y="146196"/>
                </a:moveTo>
                <a:lnTo>
                  <a:pt x="16529" y="146196"/>
                </a:lnTo>
                <a:lnTo>
                  <a:pt x="16529" y="141064"/>
                </a:lnTo>
                <a:lnTo>
                  <a:pt x="20612" y="141064"/>
                </a:lnTo>
                <a:close/>
                <a:moveTo>
                  <a:pt x="22569" y="155733"/>
                </a:moveTo>
                <a:lnTo>
                  <a:pt x="22569" y="157892"/>
                </a:lnTo>
                <a:lnTo>
                  <a:pt x="25834" y="157892"/>
                </a:lnTo>
                <a:lnTo>
                  <a:pt x="25834" y="161190"/>
                </a:lnTo>
                <a:lnTo>
                  <a:pt x="20377" y="161190"/>
                </a:lnTo>
                <a:lnTo>
                  <a:pt x="20377" y="155733"/>
                </a:lnTo>
                <a:close/>
                <a:moveTo>
                  <a:pt x="23638" y="156827"/>
                </a:moveTo>
                <a:lnTo>
                  <a:pt x="23638" y="155733"/>
                </a:lnTo>
                <a:lnTo>
                  <a:pt x="25834" y="155733"/>
                </a:lnTo>
                <a:lnTo>
                  <a:pt x="25834" y="156827"/>
                </a:lnTo>
                <a:close/>
                <a:moveTo>
                  <a:pt x="23638" y="151370"/>
                </a:moveTo>
                <a:lnTo>
                  <a:pt x="29095" y="151370"/>
                </a:lnTo>
                <a:lnTo>
                  <a:pt x="29095" y="156827"/>
                </a:lnTo>
                <a:lnTo>
                  <a:pt x="26899" y="156827"/>
                </a:lnTo>
                <a:lnTo>
                  <a:pt x="26899" y="154667"/>
                </a:lnTo>
                <a:lnTo>
                  <a:pt x="23638" y="154667"/>
                </a:lnTo>
                <a:close/>
                <a:moveTo>
                  <a:pt x="22569" y="150300"/>
                </a:moveTo>
                <a:lnTo>
                  <a:pt x="16529" y="150300"/>
                </a:lnTo>
                <a:lnTo>
                  <a:pt x="16529" y="147262"/>
                </a:lnTo>
                <a:lnTo>
                  <a:pt x="21682" y="147262"/>
                </a:lnTo>
                <a:lnTo>
                  <a:pt x="21682" y="141064"/>
                </a:lnTo>
                <a:lnTo>
                  <a:pt x="25769" y="141064"/>
                </a:lnTo>
                <a:lnTo>
                  <a:pt x="25769" y="150300"/>
                </a:lnTo>
                <a:close/>
                <a:moveTo>
                  <a:pt x="11376" y="161344"/>
                </a:moveTo>
                <a:lnTo>
                  <a:pt x="11376" y="156191"/>
                </a:lnTo>
                <a:lnTo>
                  <a:pt x="6223" y="156191"/>
                </a:lnTo>
                <a:lnTo>
                  <a:pt x="6223" y="152107"/>
                </a:lnTo>
                <a:lnTo>
                  <a:pt x="15459" y="152107"/>
                </a:lnTo>
                <a:lnTo>
                  <a:pt x="15459" y="161344"/>
                </a:lnTo>
                <a:close/>
                <a:moveTo>
                  <a:pt x="10306" y="157256"/>
                </a:moveTo>
                <a:lnTo>
                  <a:pt x="10306" y="161344"/>
                </a:lnTo>
                <a:lnTo>
                  <a:pt x="6223" y="161344"/>
                </a:lnTo>
                <a:lnTo>
                  <a:pt x="6223" y="157256"/>
                </a:lnTo>
                <a:close/>
                <a:moveTo>
                  <a:pt x="10306" y="162413"/>
                </a:moveTo>
                <a:lnTo>
                  <a:pt x="10306" y="166497"/>
                </a:lnTo>
                <a:lnTo>
                  <a:pt x="1069" y="166497"/>
                </a:lnTo>
                <a:lnTo>
                  <a:pt x="1069" y="157256"/>
                </a:lnTo>
                <a:lnTo>
                  <a:pt x="5153" y="157256"/>
                </a:lnTo>
                <a:lnTo>
                  <a:pt x="5153" y="162413"/>
                </a:lnTo>
                <a:close/>
              </a:path>
            </a:pathLst>
          </a:cu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5"/>
        <p:cNvGrpSpPr/>
        <p:nvPr/>
      </p:nvGrpSpPr>
      <p:grpSpPr>
        <a:xfrm>
          <a:off x="0" y="0"/>
          <a:ext cx="0" cy="0"/>
          <a:chOff x="0" y="0"/>
          <a:chExt cx="0" cy="0"/>
        </a:xfrm>
      </p:grpSpPr>
      <p:pic>
        <p:nvPicPr>
          <p:cNvPr id="176" name="Google Shape;176;p9"/>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177" name="Google Shape;177;p9"/>
          <p:cNvSpPr txBox="1">
            <a:spLocks noGrp="1"/>
          </p:cNvSpPr>
          <p:nvPr>
            <p:ph type="subTitle" idx="1"/>
          </p:nvPr>
        </p:nvSpPr>
        <p:spPr>
          <a:xfrm>
            <a:off x="3905750" y="2961777"/>
            <a:ext cx="4085100" cy="1069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1pPr>
            <a:lvl2pPr lvl="1" algn="ctr" rtl="0">
              <a:lnSpc>
                <a:spcPct val="100000"/>
              </a:lnSpc>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2pPr>
            <a:lvl3pPr lvl="2" algn="ctr" rtl="0">
              <a:lnSpc>
                <a:spcPct val="100000"/>
              </a:lnSpc>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3pPr>
            <a:lvl4pPr lvl="3" algn="ctr" rtl="0">
              <a:lnSpc>
                <a:spcPct val="100000"/>
              </a:lnSpc>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4pPr>
            <a:lvl5pPr lvl="4" algn="ctr" rtl="0">
              <a:lnSpc>
                <a:spcPct val="100000"/>
              </a:lnSpc>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5pPr>
            <a:lvl6pPr lvl="5" algn="ctr" rtl="0">
              <a:lnSpc>
                <a:spcPct val="100000"/>
              </a:lnSpc>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6pPr>
            <a:lvl7pPr lvl="6" algn="ctr" rtl="0">
              <a:lnSpc>
                <a:spcPct val="100000"/>
              </a:lnSpc>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7pPr>
            <a:lvl8pPr lvl="7" algn="ctr" rtl="0">
              <a:lnSpc>
                <a:spcPct val="100000"/>
              </a:lnSpc>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8pPr>
            <a:lvl9pPr lvl="8" algn="ctr" rtl="0">
              <a:lnSpc>
                <a:spcPct val="100000"/>
              </a:lnSpc>
              <a:spcBef>
                <a:spcPts val="0"/>
              </a:spcBef>
              <a:spcAft>
                <a:spcPts val="0"/>
              </a:spcAft>
              <a:buClr>
                <a:schemeClr val="lt2"/>
              </a:buClr>
              <a:buSzPts val="1400"/>
              <a:buFont typeface="Assistant"/>
              <a:buNone/>
              <a:defRPr>
                <a:solidFill>
                  <a:schemeClr val="lt2"/>
                </a:solidFill>
                <a:latin typeface="Assistant"/>
                <a:ea typeface="Assistant"/>
                <a:cs typeface="Assistant"/>
                <a:sym typeface="Assistant"/>
              </a:defRPr>
            </a:lvl9pPr>
          </a:lstStyle>
          <a:p>
            <a:endParaRPr/>
          </a:p>
        </p:txBody>
      </p:sp>
      <p:sp>
        <p:nvSpPr>
          <p:cNvPr id="178" name="Google Shape;178;p9"/>
          <p:cNvSpPr txBox="1">
            <a:spLocks noGrp="1"/>
          </p:cNvSpPr>
          <p:nvPr>
            <p:ph type="title"/>
          </p:nvPr>
        </p:nvSpPr>
        <p:spPr>
          <a:xfrm>
            <a:off x="3905762" y="1936825"/>
            <a:ext cx="4085100" cy="981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3600"/>
              <a:buNone/>
              <a:defRPr sz="4100">
                <a:solidFill>
                  <a:schemeClr val="accent4"/>
                </a:solidFill>
              </a:defRPr>
            </a:lvl1pPr>
            <a:lvl2pPr lvl="1" algn="ctr" rtl="0">
              <a:spcBef>
                <a:spcPts val="0"/>
              </a:spcBef>
              <a:spcAft>
                <a:spcPts val="0"/>
              </a:spcAft>
              <a:buClr>
                <a:schemeClr val="lt2"/>
              </a:buClr>
              <a:buSzPts val="3600"/>
              <a:buNone/>
              <a:defRPr>
                <a:solidFill>
                  <a:schemeClr val="lt2"/>
                </a:solidFill>
              </a:defRPr>
            </a:lvl2pPr>
            <a:lvl3pPr lvl="2" algn="ctr" rtl="0">
              <a:spcBef>
                <a:spcPts val="0"/>
              </a:spcBef>
              <a:spcAft>
                <a:spcPts val="0"/>
              </a:spcAft>
              <a:buClr>
                <a:schemeClr val="lt2"/>
              </a:buClr>
              <a:buSzPts val="3600"/>
              <a:buNone/>
              <a:defRPr>
                <a:solidFill>
                  <a:schemeClr val="lt2"/>
                </a:solidFill>
              </a:defRPr>
            </a:lvl3pPr>
            <a:lvl4pPr lvl="3" algn="ctr" rtl="0">
              <a:spcBef>
                <a:spcPts val="0"/>
              </a:spcBef>
              <a:spcAft>
                <a:spcPts val="0"/>
              </a:spcAft>
              <a:buClr>
                <a:schemeClr val="lt2"/>
              </a:buClr>
              <a:buSzPts val="3600"/>
              <a:buNone/>
              <a:defRPr>
                <a:solidFill>
                  <a:schemeClr val="lt2"/>
                </a:solidFill>
              </a:defRPr>
            </a:lvl4pPr>
            <a:lvl5pPr lvl="4" algn="ctr" rtl="0">
              <a:spcBef>
                <a:spcPts val="0"/>
              </a:spcBef>
              <a:spcAft>
                <a:spcPts val="0"/>
              </a:spcAft>
              <a:buClr>
                <a:schemeClr val="lt2"/>
              </a:buClr>
              <a:buSzPts val="3600"/>
              <a:buNone/>
              <a:defRPr>
                <a:solidFill>
                  <a:schemeClr val="lt2"/>
                </a:solidFill>
              </a:defRPr>
            </a:lvl5pPr>
            <a:lvl6pPr lvl="5" algn="ctr" rtl="0">
              <a:spcBef>
                <a:spcPts val="0"/>
              </a:spcBef>
              <a:spcAft>
                <a:spcPts val="0"/>
              </a:spcAft>
              <a:buClr>
                <a:schemeClr val="lt2"/>
              </a:buClr>
              <a:buSzPts val="3600"/>
              <a:buNone/>
              <a:defRPr>
                <a:solidFill>
                  <a:schemeClr val="lt2"/>
                </a:solidFill>
              </a:defRPr>
            </a:lvl6pPr>
            <a:lvl7pPr lvl="6" algn="ctr" rtl="0">
              <a:spcBef>
                <a:spcPts val="0"/>
              </a:spcBef>
              <a:spcAft>
                <a:spcPts val="0"/>
              </a:spcAft>
              <a:buClr>
                <a:schemeClr val="lt2"/>
              </a:buClr>
              <a:buSzPts val="3600"/>
              <a:buNone/>
              <a:defRPr>
                <a:solidFill>
                  <a:schemeClr val="lt2"/>
                </a:solidFill>
              </a:defRPr>
            </a:lvl7pPr>
            <a:lvl8pPr lvl="7" algn="ctr" rtl="0">
              <a:spcBef>
                <a:spcPts val="0"/>
              </a:spcBef>
              <a:spcAft>
                <a:spcPts val="0"/>
              </a:spcAft>
              <a:buClr>
                <a:schemeClr val="lt2"/>
              </a:buClr>
              <a:buSzPts val="3600"/>
              <a:buNone/>
              <a:defRPr>
                <a:solidFill>
                  <a:schemeClr val="lt2"/>
                </a:solidFill>
              </a:defRPr>
            </a:lvl8pPr>
            <a:lvl9pPr lvl="8" algn="ctr" rtl="0">
              <a:spcBef>
                <a:spcPts val="0"/>
              </a:spcBef>
              <a:spcAft>
                <a:spcPts val="0"/>
              </a:spcAft>
              <a:buClr>
                <a:schemeClr val="lt2"/>
              </a:buClr>
              <a:buSzPts val="3600"/>
              <a:buNone/>
              <a:defRPr>
                <a:solidFill>
                  <a:schemeClr val="lt2"/>
                </a:solidFill>
              </a:defRPr>
            </a:lvl9pPr>
          </a:lstStyle>
          <a:p>
            <a:endParaRPr/>
          </a:p>
        </p:txBody>
      </p:sp>
      <p:grpSp>
        <p:nvGrpSpPr>
          <p:cNvPr id="179" name="Google Shape;179;p9"/>
          <p:cNvGrpSpPr/>
          <p:nvPr/>
        </p:nvGrpSpPr>
        <p:grpSpPr>
          <a:xfrm>
            <a:off x="76199" y="76201"/>
            <a:ext cx="8991603" cy="4991099"/>
            <a:chOff x="76199" y="76201"/>
            <a:chExt cx="8991603" cy="4991099"/>
          </a:xfrm>
        </p:grpSpPr>
        <p:grpSp>
          <p:nvGrpSpPr>
            <p:cNvPr id="180" name="Google Shape;180;p9"/>
            <p:cNvGrpSpPr/>
            <p:nvPr/>
          </p:nvGrpSpPr>
          <p:grpSpPr>
            <a:xfrm>
              <a:off x="8482533" y="4468501"/>
              <a:ext cx="585269" cy="598799"/>
              <a:chOff x="8335175" y="4264975"/>
              <a:chExt cx="656425" cy="671600"/>
            </a:xfrm>
          </p:grpSpPr>
          <p:sp>
            <p:nvSpPr>
              <p:cNvPr id="181" name="Google Shape;181;p9"/>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9"/>
            <p:cNvGrpSpPr/>
            <p:nvPr/>
          </p:nvGrpSpPr>
          <p:grpSpPr>
            <a:xfrm>
              <a:off x="76199" y="4468501"/>
              <a:ext cx="585269" cy="598799"/>
              <a:chOff x="216600" y="4264975"/>
              <a:chExt cx="656425" cy="671600"/>
            </a:xfrm>
          </p:grpSpPr>
          <p:sp>
            <p:nvSpPr>
              <p:cNvPr id="188" name="Google Shape;188;p9"/>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9"/>
            <p:cNvGrpSpPr/>
            <p:nvPr/>
          </p:nvGrpSpPr>
          <p:grpSpPr>
            <a:xfrm rot="10800000" flipH="1">
              <a:off x="8482533" y="76201"/>
              <a:ext cx="585269" cy="598799"/>
              <a:chOff x="8335175" y="4264975"/>
              <a:chExt cx="656425" cy="671600"/>
            </a:xfrm>
          </p:grpSpPr>
          <p:sp>
            <p:nvSpPr>
              <p:cNvPr id="195" name="Google Shape;195;p9"/>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9"/>
            <p:cNvGrpSpPr/>
            <p:nvPr/>
          </p:nvGrpSpPr>
          <p:grpSpPr>
            <a:xfrm rot="10800000" flipH="1">
              <a:off x="76199" y="76201"/>
              <a:ext cx="585269" cy="598799"/>
              <a:chOff x="216600" y="4264975"/>
              <a:chExt cx="656425" cy="671600"/>
            </a:xfrm>
          </p:grpSpPr>
          <p:sp>
            <p:nvSpPr>
              <p:cNvPr id="202" name="Google Shape;202;p9"/>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2_1">
    <p:spTree>
      <p:nvGrpSpPr>
        <p:cNvPr id="1" name="Shape 234"/>
        <p:cNvGrpSpPr/>
        <p:nvPr/>
      </p:nvGrpSpPr>
      <p:grpSpPr>
        <a:xfrm>
          <a:off x="0" y="0"/>
          <a:ext cx="0" cy="0"/>
          <a:chOff x="0" y="0"/>
          <a:chExt cx="0" cy="0"/>
        </a:xfrm>
      </p:grpSpPr>
      <p:pic>
        <p:nvPicPr>
          <p:cNvPr id="235" name="Google Shape;235;p13"/>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236" name="Google Shape;236;p13"/>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b="0">
                <a:solidFill>
                  <a:schemeClr val="accent4"/>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37" name="Google Shape;237;p13"/>
          <p:cNvSpPr txBox="1">
            <a:spLocks noGrp="1"/>
          </p:cNvSpPr>
          <p:nvPr>
            <p:ph type="title" idx="2" hasCustomPrompt="1"/>
          </p:nvPr>
        </p:nvSpPr>
        <p:spPr>
          <a:xfrm>
            <a:off x="1233124" y="2350350"/>
            <a:ext cx="7773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8" name="Google Shape;238;p13"/>
          <p:cNvSpPr txBox="1">
            <a:spLocks noGrp="1"/>
          </p:cNvSpPr>
          <p:nvPr>
            <p:ph type="subTitle" idx="1"/>
          </p:nvPr>
        </p:nvSpPr>
        <p:spPr>
          <a:xfrm>
            <a:off x="637024" y="3730575"/>
            <a:ext cx="1969500" cy="612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a:solidFill>
                  <a:schemeClr val="lt1"/>
                </a:solidFill>
                <a:latin typeface="Assistant"/>
                <a:ea typeface="Assistant"/>
                <a:cs typeface="Assistant"/>
                <a:sym typeface="Assistant"/>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239" name="Google Shape;239;p13"/>
          <p:cNvSpPr txBox="1">
            <a:spLocks noGrp="1"/>
          </p:cNvSpPr>
          <p:nvPr>
            <p:ph type="subTitle" idx="3"/>
          </p:nvPr>
        </p:nvSpPr>
        <p:spPr>
          <a:xfrm>
            <a:off x="637024" y="3345100"/>
            <a:ext cx="1969500" cy="44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
        <p:nvSpPr>
          <p:cNvPr id="240" name="Google Shape;240;p13"/>
          <p:cNvSpPr txBox="1">
            <a:spLocks noGrp="1"/>
          </p:cNvSpPr>
          <p:nvPr>
            <p:ph type="title" idx="4" hasCustomPrompt="1"/>
          </p:nvPr>
        </p:nvSpPr>
        <p:spPr>
          <a:xfrm>
            <a:off x="5166126" y="2350350"/>
            <a:ext cx="7785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41" name="Google Shape;241;p13"/>
          <p:cNvSpPr txBox="1">
            <a:spLocks noGrp="1"/>
          </p:cNvSpPr>
          <p:nvPr>
            <p:ph type="subTitle" idx="5"/>
          </p:nvPr>
        </p:nvSpPr>
        <p:spPr>
          <a:xfrm>
            <a:off x="4570626" y="3730575"/>
            <a:ext cx="1969500" cy="612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400">
                <a:solidFill>
                  <a:schemeClr val="lt1"/>
                </a:solidFill>
                <a:latin typeface="Assistant"/>
                <a:ea typeface="Assistant"/>
                <a:cs typeface="Assistant"/>
                <a:sym typeface="Assistant"/>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242" name="Google Shape;242;p13"/>
          <p:cNvSpPr txBox="1">
            <a:spLocks noGrp="1"/>
          </p:cNvSpPr>
          <p:nvPr>
            <p:ph type="subTitle" idx="6"/>
          </p:nvPr>
        </p:nvSpPr>
        <p:spPr>
          <a:xfrm>
            <a:off x="4570626" y="3345100"/>
            <a:ext cx="1969500" cy="44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
        <p:nvSpPr>
          <p:cNvPr id="243" name="Google Shape;243;p13"/>
          <p:cNvSpPr txBox="1">
            <a:spLocks noGrp="1"/>
          </p:cNvSpPr>
          <p:nvPr>
            <p:ph type="title" idx="7" hasCustomPrompt="1"/>
          </p:nvPr>
        </p:nvSpPr>
        <p:spPr>
          <a:xfrm>
            <a:off x="3199325" y="2350347"/>
            <a:ext cx="7785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44" name="Google Shape;244;p13"/>
          <p:cNvSpPr txBox="1">
            <a:spLocks noGrp="1"/>
          </p:cNvSpPr>
          <p:nvPr>
            <p:ph type="subTitle" idx="8"/>
          </p:nvPr>
        </p:nvSpPr>
        <p:spPr>
          <a:xfrm>
            <a:off x="2603825" y="3730575"/>
            <a:ext cx="1969500" cy="612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400">
                <a:solidFill>
                  <a:schemeClr val="lt1"/>
                </a:solidFill>
                <a:latin typeface="Assistant"/>
                <a:ea typeface="Assistant"/>
                <a:cs typeface="Assistant"/>
                <a:sym typeface="Assistant"/>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245" name="Google Shape;245;p13"/>
          <p:cNvSpPr txBox="1">
            <a:spLocks noGrp="1"/>
          </p:cNvSpPr>
          <p:nvPr>
            <p:ph type="subTitle" idx="9"/>
          </p:nvPr>
        </p:nvSpPr>
        <p:spPr>
          <a:xfrm>
            <a:off x="2603825" y="3345100"/>
            <a:ext cx="1969500" cy="44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
        <p:nvSpPr>
          <p:cNvPr id="246" name="Google Shape;246;p13"/>
          <p:cNvSpPr txBox="1">
            <a:spLocks noGrp="1"/>
          </p:cNvSpPr>
          <p:nvPr>
            <p:ph type="title" idx="13" hasCustomPrompt="1"/>
          </p:nvPr>
        </p:nvSpPr>
        <p:spPr>
          <a:xfrm>
            <a:off x="7132926" y="2350347"/>
            <a:ext cx="7785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47" name="Google Shape;247;p13"/>
          <p:cNvSpPr txBox="1">
            <a:spLocks noGrp="1"/>
          </p:cNvSpPr>
          <p:nvPr>
            <p:ph type="subTitle" idx="14"/>
          </p:nvPr>
        </p:nvSpPr>
        <p:spPr>
          <a:xfrm>
            <a:off x="6537426" y="3730575"/>
            <a:ext cx="1969500" cy="612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400">
                <a:solidFill>
                  <a:schemeClr val="lt1"/>
                </a:solidFill>
                <a:latin typeface="Assistant"/>
                <a:ea typeface="Assistant"/>
                <a:cs typeface="Assistant"/>
                <a:sym typeface="Assistant"/>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248" name="Google Shape;248;p13"/>
          <p:cNvSpPr txBox="1">
            <a:spLocks noGrp="1"/>
          </p:cNvSpPr>
          <p:nvPr>
            <p:ph type="subTitle" idx="15"/>
          </p:nvPr>
        </p:nvSpPr>
        <p:spPr>
          <a:xfrm>
            <a:off x="6537426" y="3345100"/>
            <a:ext cx="1969500" cy="44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2400">
                <a:solidFill>
                  <a:schemeClr val="accent4"/>
                </a:solidFill>
                <a:latin typeface="Kaushan Script"/>
                <a:ea typeface="Kaushan Script"/>
                <a:cs typeface="Kaushan Script"/>
                <a:sym typeface="Kaushan Script"/>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grpSp>
        <p:nvGrpSpPr>
          <p:cNvPr id="249" name="Google Shape;249;p13"/>
          <p:cNvGrpSpPr/>
          <p:nvPr/>
        </p:nvGrpSpPr>
        <p:grpSpPr>
          <a:xfrm>
            <a:off x="8482533" y="4468501"/>
            <a:ext cx="585269" cy="598799"/>
            <a:chOff x="8335175" y="4264975"/>
            <a:chExt cx="656425" cy="671600"/>
          </a:xfrm>
        </p:grpSpPr>
        <p:sp>
          <p:nvSpPr>
            <p:cNvPr id="250" name="Google Shape;250;p13"/>
            <p:cNvSpPr/>
            <p:nvPr/>
          </p:nvSpPr>
          <p:spPr>
            <a:xfrm rot="10800000" flipH="1">
              <a:off x="8335175" y="4762150"/>
              <a:ext cx="3639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rot="10800000" flipH="1">
              <a:off x="8335175" y="4907475"/>
              <a:ext cx="364200" cy="29100"/>
            </a:xfrm>
            <a:prstGeom prst="rect">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rot="10800000" flipH="1">
              <a:off x="8671300" y="4761675"/>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rot="10800000" flipH="1">
              <a:off x="8816700" y="4615350"/>
              <a:ext cx="174900" cy="174900"/>
            </a:xfrm>
            <a:prstGeom prst="frame">
              <a:avLst>
                <a:gd name="adj1" fmla="val 1669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rot="5400000">
              <a:off x="8793450" y="4438746"/>
              <a:ext cx="3672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rot="5400000">
              <a:off x="8645200" y="4436425"/>
              <a:ext cx="372000" cy="2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13"/>
          <p:cNvGrpSpPr/>
          <p:nvPr/>
        </p:nvGrpSpPr>
        <p:grpSpPr>
          <a:xfrm>
            <a:off x="76199" y="4468501"/>
            <a:ext cx="585269" cy="598799"/>
            <a:chOff x="216600" y="4264975"/>
            <a:chExt cx="656425" cy="671600"/>
          </a:xfrm>
        </p:grpSpPr>
        <p:sp>
          <p:nvSpPr>
            <p:cNvPr id="257" name="Google Shape;257;p13"/>
            <p:cNvSpPr/>
            <p:nvPr/>
          </p:nvSpPr>
          <p:spPr>
            <a:xfrm rot="10800000">
              <a:off x="509125" y="4762150"/>
              <a:ext cx="3639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rot="10800000">
              <a:off x="508825" y="4907475"/>
              <a:ext cx="364200" cy="29100"/>
            </a:xfrm>
            <a:prstGeom prst="rect">
              <a:avLst/>
            </a:prstGeom>
            <a:gradFill>
              <a:gsLst>
                <a:gs pos="0">
                  <a:schemeClr val="accent4"/>
                </a:gs>
                <a:gs pos="100000">
                  <a:schemeClr val="accent5"/>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rot="10800000">
              <a:off x="362000" y="4761675"/>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rot="10800000">
              <a:off x="216600" y="4615350"/>
              <a:ext cx="174900" cy="174900"/>
            </a:xfrm>
            <a:prstGeom prst="frame">
              <a:avLst>
                <a:gd name="adj1" fmla="val 1669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rot="-5400000" flipH="1">
              <a:off x="47550" y="4438746"/>
              <a:ext cx="3672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rot="-5400000" flipH="1">
              <a:off x="191000" y="4436425"/>
              <a:ext cx="372000" cy="2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3"/>
          <p:cNvGrpSpPr/>
          <p:nvPr/>
        </p:nvGrpSpPr>
        <p:grpSpPr>
          <a:xfrm>
            <a:off x="8755216" y="8"/>
            <a:ext cx="174778" cy="1371867"/>
            <a:chOff x="8459941" y="452233"/>
            <a:chExt cx="174778" cy="1371867"/>
          </a:xfrm>
        </p:grpSpPr>
        <p:sp>
          <p:nvSpPr>
            <p:cNvPr id="264" name="Google Shape;264;p13"/>
            <p:cNvSpPr/>
            <p:nvPr/>
          </p:nvSpPr>
          <p:spPr>
            <a:xfrm>
              <a:off x="8462155" y="742821"/>
              <a:ext cx="16365" cy="1018152"/>
            </a:xfrm>
            <a:custGeom>
              <a:avLst/>
              <a:gdLst/>
              <a:ahLst/>
              <a:cxnLst/>
              <a:rect l="l" t="t" r="r" b="b"/>
              <a:pathLst>
                <a:path w="547" h="34032" extrusionOk="0">
                  <a:moveTo>
                    <a:pt x="1" y="1"/>
                  </a:moveTo>
                  <a:lnTo>
                    <a:pt x="546" y="1"/>
                  </a:lnTo>
                  <a:lnTo>
                    <a:pt x="546" y="34031"/>
                  </a:lnTo>
                  <a:lnTo>
                    <a:pt x="1" y="3403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13"/>
            <p:cNvGrpSpPr/>
            <p:nvPr/>
          </p:nvGrpSpPr>
          <p:grpSpPr>
            <a:xfrm>
              <a:off x="8459941" y="452233"/>
              <a:ext cx="174778" cy="1371867"/>
              <a:chOff x="8459941" y="452233"/>
              <a:chExt cx="174778" cy="1371867"/>
            </a:xfrm>
          </p:grpSpPr>
          <p:sp>
            <p:nvSpPr>
              <p:cNvPr id="266" name="Google Shape;266;p13"/>
              <p:cNvSpPr/>
              <p:nvPr/>
            </p:nvSpPr>
            <p:spPr>
              <a:xfrm>
                <a:off x="8477473" y="742821"/>
                <a:ext cx="16455" cy="1044330"/>
              </a:xfrm>
              <a:custGeom>
                <a:avLst/>
                <a:gdLst/>
                <a:ahLst/>
                <a:cxnLst/>
                <a:rect l="l" t="t" r="r" b="b"/>
                <a:pathLst>
                  <a:path w="550" h="34907" extrusionOk="0">
                    <a:moveTo>
                      <a:pt x="1" y="1"/>
                    </a:moveTo>
                    <a:lnTo>
                      <a:pt x="550" y="1"/>
                    </a:lnTo>
                    <a:lnTo>
                      <a:pt x="550" y="34906"/>
                    </a:lnTo>
                    <a:lnTo>
                      <a:pt x="1" y="34906"/>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8492910" y="742821"/>
                <a:ext cx="16455" cy="1061204"/>
              </a:xfrm>
              <a:custGeom>
                <a:avLst/>
                <a:gdLst/>
                <a:ahLst/>
                <a:cxnLst/>
                <a:rect l="l" t="t" r="r" b="b"/>
                <a:pathLst>
                  <a:path w="550" h="35471" extrusionOk="0">
                    <a:moveTo>
                      <a:pt x="0" y="1"/>
                    </a:moveTo>
                    <a:lnTo>
                      <a:pt x="549" y="1"/>
                    </a:lnTo>
                    <a:lnTo>
                      <a:pt x="549" y="35470"/>
                    </a:lnTo>
                    <a:lnTo>
                      <a:pt x="0" y="35470"/>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8508318" y="742821"/>
                <a:ext cx="16335" cy="1081278"/>
              </a:xfrm>
              <a:custGeom>
                <a:avLst/>
                <a:gdLst/>
                <a:ahLst/>
                <a:cxnLst/>
                <a:rect l="l" t="t" r="r" b="b"/>
                <a:pathLst>
                  <a:path w="546" h="36142" extrusionOk="0">
                    <a:moveTo>
                      <a:pt x="1" y="1"/>
                    </a:moveTo>
                    <a:lnTo>
                      <a:pt x="546" y="1"/>
                    </a:lnTo>
                    <a:lnTo>
                      <a:pt x="546" y="36141"/>
                    </a:lnTo>
                    <a:lnTo>
                      <a:pt x="1"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8523755" y="742821"/>
                <a:ext cx="16335" cy="1081278"/>
              </a:xfrm>
              <a:custGeom>
                <a:avLst/>
                <a:gdLst/>
                <a:ahLst/>
                <a:cxnLst/>
                <a:rect l="l" t="t" r="r" b="b"/>
                <a:pathLst>
                  <a:path w="546" h="36142" extrusionOk="0">
                    <a:moveTo>
                      <a:pt x="0" y="1"/>
                    </a:moveTo>
                    <a:lnTo>
                      <a:pt x="545" y="1"/>
                    </a:lnTo>
                    <a:lnTo>
                      <a:pt x="545" y="36141"/>
                    </a:lnTo>
                    <a:lnTo>
                      <a:pt x="0"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8539163" y="742821"/>
                <a:ext cx="16335" cy="1081278"/>
              </a:xfrm>
              <a:custGeom>
                <a:avLst/>
                <a:gdLst/>
                <a:ahLst/>
                <a:cxnLst/>
                <a:rect l="l" t="t" r="r" b="b"/>
                <a:pathLst>
                  <a:path w="546" h="36142" extrusionOk="0">
                    <a:moveTo>
                      <a:pt x="1" y="1"/>
                    </a:moveTo>
                    <a:lnTo>
                      <a:pt x="546" y="1"/>
                    </a:lnTo>
                    <a:lnTo>
                      <a:pt x="546" y="36141"/>
                    </a:lnTo>
                    <a:lnTo>
                      <a:pt x="1"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8554481" y="742821"/>
                <a:ext cx="16455" cy="1081278"/>
              </a:xfrm>
              <a:custGeom>
                <a:avLst/>
                <a:gdLst/>
                <a:ahLst/>
                <a:cxnLst/>
                <a:rect l="l" t="t" r="r" b="b"/>
                <a:pathLst>
                  <a:path w="550" h="36142" extrusionOk="0">
                    <a:moveTo>
                      <a:pt x="1" y="1"/>
                    </a:moveTo>
                    <a:lnTo>
                      <a:pt x="549" y="1"/>
                    </a:lnTo>
                    <a:lnTo>
                      <a:pt x="549" y="36141"/>
                    </a:lnTo>
                    <a:lnTo>
                      <a:pt x="1"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8569918" y="742821"/>
                <a:ext cx="16425" cy="1081278"/>
              </a:xfrm>
              <a:custGeom>
                <a:avLst/>
                <a:gdLst/>
                <a:ahLst/>
                <a:cxnLst/>
                <a:rect l="l" t="t" r="r" b="b"/>
                <a:pathLst>
                  <a:path w="549" h="36142" extrusionOk="0">
                    <a:moveTo>
                      <a:pt x="0" y="1"/>
                    </a:moveTo>
                    <a:lnTo>
                      <a:pt x="549" y="1"/>
                    </a:lnTo>
                    <a:lnTo>
                      <a:pt x="549" y="36141"/>
                    </a:lnTo>
                    <a:lnTo>
                      <a:pt x="0"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8585326" y="742821"/>
                <a:ext cx="16335" cy="1061204"/>
              </a:xfrm>
              <a:custGeom>
                <a:avLst/>
                <a:gdLst/>
                <a:ahLst/>
                <a:cxnLst/>
                <a:rect l="l" t="t" r="r" b="b"/>
                <a:pathLst>
                  <a:path w="546" h="35471" extrusionOk="0">
                    <a:moveTo>
                      <a:pt x="1" y="1"/>
                    </a:moveTo>
                    <a:lnTo>
                      <a:pt x="546" y="1"/>
                    </a:lnTo>
                    <a:lnTo>
                      <a:pt x="546" y="35470"/>
                    </a:lnTo>
                    <a:lnTo>
                      <a:pt x="1" y="35470"/>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8600763" y="742821"/>
                <a:ext cx="16335" cy="1044330"/>
              </a:xfrm>
              <a:custGeom>
                <a:avLst/>
                <a:gdLst/>
                <a:ahLst/>
                <a:cxnLst/>
                <a:rect l="l" t="t" r="r" b="b"/>
                <a:pathLst>
                  <a:path w="546" h="34907" extrusionOk="0">
                    <a:moveTo>
                      <a:pt x="0" y="1"/>
                    </a:moveTo>
                    <a:lnTo>
                      <a:pt x="545" y="1"/>
                    </a:lnTo>
                    <a:lnTo>
                      <a:pt x="545" y="34906"/>
                    </a:lnTo>
                    <a:lnTo>
                      <a:pt x="0" y="34906"/>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8616170" y="742821"/>
                <a:ext cx="16335" cy="1018152"/>
              </a:xfrm>
              <a:custGeom>
                <a:avLst/>
                <a:gdLst/>
                <a:ahLst/>
                <a:cxnLst/>
                <a:rect l="l" t="t" r="r" b="b"/>
                <a:pathLst>
                  <a:path w="546" h="34032" extrusionOk="0">
                    <a:moveTo>
                      <a:pt x="1" y="1"/>
                    </a:moveTo>
                    <a:lnTo>
                      <a:pt x="546" y="1"/>
                    </a:lnTo>
                    <a:lnTo>
                      <a:pt x="546" y="34031"/>
                    </a:lnTo>
                    <a:lnTo>
                      <a:pt x="1" y="3403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8459941" y="663061"/>
                <a:ext cx="174778" cy="151024"/>
              </a:xfrm>
              <a:custGeom>
                <a:avLst/>
                <a:gdLst/>
                <a:ahLst/>
                <a:cxnLst/>
                <a:rect l="l" t="t" r="r" b="b"/>
                <a:pathLst>
                  <a:path w="5842" h="5048" extrusionOk="0">
                    <a:moveTo>
                      <a:pt x="832" y="0"/>
                    </a:moveTo>
                    <a:lnTo>
                      <a:pt x="5011" y="0"/>
                    </a:lnTo>
                    <a:cubicBezTo>
                      <a:pt x="5467" y="0"/>
                      <a:pt x="5842" y="371"/>
                      <a:pt x="5842" y="831"/>
                    </a:cubicBezTo>
                    <a:lnTo>
                      <a:pt x="5842" y="5048"/>
                    </a:lnTo>
                    <a:lnTo>
                      <a:pt x="1" y="5048"/>
                    </a:lnTo>
                    <a:lnTo>
                      <a:pt x="1" y="831"/>
                    </a:lnTo>
                    <a:cubicBezTo>
                      <a:pt x="1" y="371"/>
                      <a:pt x="372" y="0"/>
                      <a:pt x="832" y="0"/>
                    </a:cubicBez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8529529" y="452233"/>
                <a:ext cx="35632" cy="230814"/>
              </a:xfrm>
              <a:custGeom>
                <a:avLst/>
                <a:gdLst/>
                <a:ahLst/>
                <a:cxnLst/>
                <a:rect l="l" t="t" r="r" b="b"/>
                <a:pathLst>
                  <a:path w="1191" h="7715" extrusionOk="0">
                    <a:moveTo>
                      <a:pt x="0" y="1"/>
                    </a:moveTo>
                    <a:lnTo>
                      <a:pt x="1191" y="1"/>
                    </a:lnTo>
                    <a:lnTo>
                      <a:pt x="1191" y="7715"/>
                    </a:lnTo>
                    <a:lnTo>
                      <a:pt x="0" y="7715"/>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8" name="Google Shape;278;p13"/>
          <p:cNvGrpSpPr/>
          <p:nvPr/>
        </p:nvGrpSpPr>
        <p:grpSpPr>
          <a:xfrm>
            <a:off x="213941" y="8"/>
            <a:ext cx="174778" cy="1371867"/>
            <a:chOff x="8459941" y="452233"/>
            <a:chExt cx="174778" cy="1371867"/>
          </a:xfrm>
        </p:grpSpPr>
        <p:sp>
          <p:nvSpPr>
            <p:cNvPr id="279" name="Google Shape;279;p13"/>
            <p:cNvSpPr/>
            <p:nvPr/>
          </p:nvSpPr>
          <p:spPr>
            <a:xfrm>
              <a:off x="8462155" y="742821"/>
              <a:ext cx="16365" cy="1018152"/>
            </a:xfrm>
            <a:custGeom>
              <a:avLst/>
              <a:gdLst/>
              <a:ahLst/>
              <a:cxnLst/>
              <a:rect l="l" t="t" r="r" b="b"/>
              <a:pathLst>
                <a:path w="547" h="34032" extrusionOk="0">
                  <a:moveTo>
                    <a:pt x="1" y="1"/>
                  </a:moveTo>
                  <a:lnTo>
                    <a:pt x="546" y="1"/>
                  </a:lnTo>
                  <a:lnTo>
                    <a:pt x="546" y="34031"/>
                  </a:lnTo>
                  <a:lnTo>
                    <a:pt x="1" y="3403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13"/>
            <p:cNvGrpSpPr/>
            <p:nvPr/>
          </p:nvGrpSpPr>
          <p:grpSpPr>
            <a:xfrm>
              <a:off x="8459941" y="452233"/>
              <a:ext cx="174778" cy="1371867"/>
              <a:chOff x="8459941" y="452233"/>
              <a:chExt cx="174778" cy="1371867"/>
            </a:xfrm>
          </p:grpSpPr>
          <p:sp>
            <p:nvSpPr>
              <p:cNvPr id="281" name="Google Shape;281;p13"/>
              <p:cNvSpPr/>
              <p:nvPr/>
            </p:nvSpPr>
            <p:spPr>
              <a:xfrm>
                <a:off x="8477473" y="742821"/>
                <a:ext cx="16455" cy="1044330"/>
              </a:xfrm>
              <a:custGeom>
                <a:avLst/>
                <a:gdLst/>
                <a:ahLst/>
                <a:cxnLst/>
                <a:rect l="l" t="t" r="r" b="b"/>
                <a:pathLst>
                  <a:path w="550" h="34907" extrusionOk="0">
                    <a:moveTo>
                      <a:pt x="1" y="1"/>
                    </a:moveTo>
                    <a:lnTo>
                      <a:pt x="550" y="1"/>
                    </a:lnTo>
                    <a:lnTo>
                      <a:pt x="550" y="34906"/>
                    </a:lnTo>
                    <a:lnTo>
                      <a:pt x="1" y="34906"/>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8492910" y="742821"/>
                <a:ext cx="16455" cy="1061204"/>
              </a:xfrm>
              <a:custGeom>
                <a:avLst/>
                <a:gdLst/>
                <a:ahLst/>
                <a:cxnLst/>
                <a:rect l="l" t="t" r="r" b="b"/>
                <a:pathLst>
                  <a:path w="550" h="35471" extrusionOk="0">
                    <a:moveTo>
                      <a:pt x="0" y="1"/>
                    </a:moveTo>
                    <a:lnTo>
                      <a:pt x="549" y="1"/>
                    </a:lnTo>
                    <a:lnTo>
                      <a:pt x="549" y="35470"/>
                    </a:lnTo>
                    <a:lnTo>
                      <a:pt x="0" y="35470"/>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8508318" y="742821"/>
                <a:ext cx="16335" cy="1081278"/>
              </a:xfrm>
              <a:custGeom>
                <a:avLst/>
                <a:gdLst/>
                <a:ahLst/>
                <a:cxnLst/>
                <a:rect l="l" t="t" r="r" b="b"/>
                <a:pathLst>
                  <a:path w="546" h="36142" extrusionOk="0">
                    <a:moveTo>
                      <a:pt x="1" y="1"/>
                    </a:moveTo>
                    <a:lnTo>
                      <a:pt x="546" y="1"/>
                    </a:lnTo>
                    <a:lnTo>
                      <a:pt x="546" y="36141"/>
                    </a:lnTo>
                    <a:lnTo>
                      <a:pt x="1"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8523755" y="742821"/>
                <a:ext cx="16335" cy="1081278"/>
              </a:xfrm>
              <a:custGeom>
                <a:avLst/>
                <a:gdLst/>
                <a:ahLst/>
                <a:cxnLst/>
                <a:rect l="l" t="t" r="r" b="b"/>
                <a:pathLst>
                  <a:path w="546" h="36142" extrusionOk="0">
                    <a:moveTo>
                      <a:pt x="0" y="1"/>
                    </a:moveTo>
                    <a:lnTo>
                      <a:pt x="545" y="1"/>
                    </a:lnTo>
                    <a:lnTo>
                      <a:pt x="545" y="36141"/>
                    </a:lnTo>
                    <a:lnTo>
                      <a:pt x="0"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3"/>
              <p:cNvSpPr/>
              <p:nvPr/>
            </p:nvSpPr>
            <p:spPr>
              <a:xfrm>
                <a:off x="8539163" y="742821"/>
                <a:ext cx="16335" cy="1081278"/>
              </a:xfrm>
              <a:custGeom>
                <a:avLst/>
                <a:gdLst/>
                <a:ahLst/>
                <a:cxnLst/>
                <a:rect l="l" t="t" r="r" b="b"/>
                <a:pathLst>
                  <a:path w="546" h="36142" extrusionOk="0">
                    <a:moveTo>
                      <a:pt x="1" y="1"/>
                    </a:moveTo>
                    <a:lnTo>
                      <a:pt x="546" y="1"/>
                    </a:lnTo>
                    <a:lnTo>
                      <a:pt x="546" y="36141"/>
                    </a:lnTo>
                    <a:lnTo>
                      <a:pt x="1"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3"/>
              <p:cNvSpPr/>
              <p:nvPr/>
            </p:nvSpPr>
            <p:spPr>
              <a:xfrm>
                <a:off x="8554481" y="742821"/>
                <a:ext cx="16455" cy="1081278"/>
              </a:xfrm>
              <a:custGeom>
                <a:avLst/>
                <a:gdLst/>
                <a:ahLst/>
                <a:cxnLst/>
                <a:rect l="l" t="t" r="r" b="b"/>
                <a:pathLst>
                  <a:path w="550" h="36142" extrusionOk="0">
                    <a:moveTo>
                      <a:pt x="1" y="1"/>
                    </a:moveTo>
                    <a:lnTo>
                      <a:pt x="549" y="1"/>
                    </a:lnTo>
                    <a:lnTo>
                      <a:pt x="549" y="36141"/>
                    </a:lnTo>
                    <a:lnTo>
                      <a:pt x="1"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a:off x="8569918" y="742821"/>
                <a:ext cx="16425" cy="1081278"/>
              </a:xfrm>
              <a:custGeom>
                <a:avLst/>
                <a:gdLst/>
                <a:ahLst/>
                <a:cxnLst/>
                <a:rect l="l" t="t" r="r" b="b"/>
                <a:pathLst>
                  <a:path w="549" h="36142" extrusionOk="0">
                    <a:moveTo>
                      <a:pt x="0" y="1"/>
                    </a:moveTo>
                    <a:lnTo>
                      <a:pt x="549" y="1"/>
                    </a:lnTo>
                    <a:lnTo>
                      <a:pt x="549" y="36141"/>
                    </a:lnTo>
                    <a:lnTo>
                      <a:pt x="0"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a:off x="8585326" y="742821"/>
                <a:ext cx="16335" cy="1061204"/>
              </a:xfrm>
              <a:custGeom>
                <a:avLst/>
                <a:gdLst/>
                <a:ahLst/>
                <a:cxnLst/>
                <a:rect l="l" t="t" r="r" b="b"/>
                <a:pathLst>
                  <a:path w="546" h="35471" extrusionOk="0">
                    <a:moveTo>
                      <a:pt x="1" y="1"/>
                    </a:moveTo>
                    <a:lnTo>
                      <a:pt x="546" y="1"/>
                    </a:lnTo>
                    <a:lnTo>
                      <a:pt x="546" y="35470"/>
                    </a:lnTo>
                    <a:lnTo>
                      <a:pt x="1" y="35470"/>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8600763" y="742821"/>
                <a:ext cx="16335" cy="1044330"/>
              </a:xfrm>
              <a:custGeom>
                <a:avLst/>
                <a:gdLst/>
                <a:ahLst/>
                <a:cxnLst/>
                <a:rect l="l" t="t" r="r" b="b"/>
                <a:pathLst>
                  <a:path w="546" h="34907" extrusionOk="0">
                    <a:moveTo>
                      <a:pt x="0" y="1"/>
                    </a:moveTo>
                    <a:lnTo>
                      <a:pt x="545" y="1"/>
                    </a:lnTo>
                    <a:lnTo>
                      <a:pt x="545" y="34906"/>
                    </a:lnTo>
                    <a:lnTo>
                      <a:pt x="0" y="34906"/>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8616170" y="742821"/>
                <a:ext cx="16335" cy="1018152"/>
              </a:xfrm>
              <a:custGeom>
                <a:avLst/>
                <a:gdLst/>
                <a:ahLst/>
                <a:cxnLst/>
                <a:rect l="l" t="t" r="r" b="b"/>
                <a:pathLst>
                  <a:path w="546" h="34032" extrusionOk="0">
                    <a:moveTo>
                      <a:pt x="1" y="1"/>
                    </a:moveTo>
                    <a:lnTo>
                      <a:pt x="546" y="1"/>
                    </a:lnTo>
                    <a:lnTo>
                      <a:pt x="546" y="34031"/>
                    </a:lnTo>
                    <a:lnTo>
                      <a:pt x="1" y="3403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p:nvPr/>
            </p:nvSpPr>
            <p:spPr>
              <a:xfrm>
                <a:off x="8459941" y="663061"/>
                <a:ext cx="174778" cy="151024"/>
              </a:xfrm>
              <a:custGeom>
                <a:avLst/>
                <a:gdLst/>
                <a:ahLst/>
                <a:cxnLst/>
                <a:rect l="l" t="t" r="r" b="b"/>
                <a:pathLst>
                  <a:path w="5842" h="5048" extrusionOk="0">
                    <a:moveTo>
                      <a:pt x="832" y="0"/>
                    </a:moveTo>
                    <a:lnTo>
                      <a:pt x="5011" y="0"/>
                    </a:lnTo>
                    <a:cubicBezTo>
                      <a:pt x="5467" y="0"/>
                      <a:pt x="5842" y="371"/>
                      <a:pt x="5842" y="831"/>
                    </a:cubicBezTo>
                    <a:lnTo>
                      <a:pt x="5842" y="5048"/>
                    </a:lnTo>
                    <a:lnTo>
                      <a:pt x="1" y="5048"/>
                    </a:lnTo>
                    <a:lnTo>
                      <a:pt x="1" y="831"/>
                    </a:lnTo>
                    <a:cubicBezTo>
                      <a:pt x="1" y="371"/>
                      <a:pt x="372" y="0"/>
                      <a:pt x="832" y="0"/>
                    </a:cubicBez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8529529" y="452233"/>
                <a:ext cx="35632" cy="230814"/>
              </a:xfrm>
              <a:custGeom>
                <a:avLst/>
                <a:gdLst/>
                <a:ahLst/>
                <a:cxnLst/>
                <a:rect l="l" t="t" r="r" b="b"/>
                <a:pathLst>
                  <a:path w="1191" h="7715" extrusionOk="0">
                    <a:moveTo>
                      <a:pt x="0" y="1"/>
                    </a:moveTo>
                    <a:lnTo>
                      <a:pt x="1191" y="1"/>
                    </a:lnTo>
                    <a:lnTo>
                      <a:pt x="1191" y="7715"/>
                    </a:lnTo>
                    <a:lnTo>
                      <a:pt x="0" y="7715"/>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293"/>
        <p:cNvGrpSpPr/>
        <p:nvPr/>
      </p:nvGrpSpPr>
      <p:grpSpPr>
        <a:xfrm>
          <a:off x="0" y="0"/>
          <a:ext cx="0" cy="0"/>
          <a:chOff x="0" y="0"/>
          <a:chExt cx="0" cy="0"/>
        </a:xfrm>
      </p:grpSpPr>
      <p:pic>
        <p:nvPicPr>
          <p:cNvPr id="294" name="Google Shape;294;p14"/>
          <p:cNvPicPr preferRelativeResize="0"/>
          <p:nvPr/>
        </p:nvPicPr>
        <p:blipFill>
          <a:blip r:embed="rId2">
            <a:alphaModFix/>
          </a:blip>
          <a:stretch>
            <a:fillRect/>
          </a:stretch>
        </p:blipFill>
        <p:spPr>
          <a:xfrm>
            <a:off x="-325" y="-6525"/>
            <a:ext cx="9144003" cy="5143501"/>
          </a:xfrm>
          <a:prstGeom prst="rect">
            <a:avLst/>
          </a:prstGeom>
          <a:noFill/>
          <a:ln>
            <a:noFill/>
          </a:ln>
        </p:spPr>
      </p:pic>
      <p:sp>
        <p:nvSpPr>
          <p:cNvPr id="295" name="Google Shape;295;p14"/>
          <p:cNvSpPr txBox="1">
            <a:spLocks noGrp="1"/>
          </p:cNvSpPr>
          <p:nvPr>
            <p:ph type="title"/>
          </p:nvPr>
        </p:nvSpPr>
        <p:spPr>
          <a:xfrm>
            <a:off x="3515525" y="2808875"/>
            <a:ext cx="4714800" cy="47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5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6" name="Google Shape;296;p14"/>
          <p:cNvSpPr txBox="1">
            <a:spLocks noGrp="1"/>
          </p:cNvSpPr>
          <p:nvPr>
            <p:ph type="subTitle" idx="1"/>
          </p:nvPr>
        </p:nvSpPr>
        <p:spPr>
          <a:xfrm>
            <a:off x="3515525" y="1091675"/>
            <a:ext cx="4915500" cy="13233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Clr>
                <a:schemeClr val="lt2"/>
              </a:buClr>
              <a:buSzPts val="1600"/>
              <a:buFont typeface="Assistant"/>
              <a:buNone/>
              <a:defRPr sz="2400">
                <a:solidFill>
                  <a:schemeClr val="lt2"/>
                </a:solidFill>
                <a:latin typeface="Assistant"/>
                <a:ea typeface="Assistant"/>
                <a:cs typeface="Assistant"/>
                <a:sym typeface="Assistant"/>
              </a:defRPr>
            </a:lvl1pPr>
            <a:lvl2pPr lvl="1"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2pPr>
            <a:lvl3pPr lvl="2"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3pPr>
            <a:lvl4pPr lvl="3"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4pPr>
            <a:lvl5pPr lvl="4"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5pPr>
            <a:lvl6pPr lvl="5"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6pPr>
            <a:lvl7pPr lvl="6"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7pPr>
            <a:lvl8pPr lvl="7"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8pPr>
            <a:lvl9pPr lvl="8" rtl="0">
              <a:spcBef>
                <a:spcPts val="0"/>
              </a:spcBef>
              <a:spcAft>
                <a:spcPts val="0"/>
              </a:spcAft>
              <a:buClr>
                <a:schemeClr val="lt2"/>
              </a:buClr>
              <a:buSzPts val="1600"/>
              <a:buFont typeface="Assistant"/>
              <a:buNone/>
              <a:defRPr sz="1600">
                <a:solidFill>
                  <a:schemeClr val="lt2"/>
                </a:solidFill>
                <a:latin typeface="Assistant"/>
                <a:ea typeface="Assistant"/>
                <a:cs typeface="Assistant"/>
                <a:sym typeface="Assistan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2"/>
            </a:gs>
            <a:gs pos="100000">
              <a:schemeClr val="accent3"/>
            </a:gs>
          </a:gsLst>
          <a:lin ang="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600"/>
              <a:buFont typeface="Kaushan Script"/>
              <a:buNone/>
              <a:defRPr sz="3600">
                <a:solidFill>
                  <a:schemeClr val="accent4"/>
                </a:solidFill>
                <a:latin typeface="Kaushan Script"/>
                <a:ea typeface="Kaushan Script"/>
                <a:cs typeface="Kaushan Script"/>
                <a:sym typeface="Kaushan Script"/>
              </a:defRPr>
            </a:lvl1pPr>
            <a:lvl2pPr lvl="1" algn="ctr" rtl="0">
              <a:spcBef>
                <a:spcPts val="0"/>
              </a:spcBef>
              <a:spcAft>
                <a:spcPts val="0"/>
              </a:spcAft>
              <a:buClr>
                <a:schemeClr val="accent4"/>
              </a:buClr>
              <a:buSzPts val="3600"/>
              <a:buFont typeface="Kaushan Script"/>
              <a:buNone/>
              <a:defRPr sz="3600">
                <a:solidFill>
                  <a:schemeClr val="accent4"/>
                </a:solidFill>
                <a:latin typeface="Kaushan Script"/>
                <a:ea typeface="Kaushan Script"/>
                <a:cs typeface="Kaushan Script"/>
                <a:sym typeface="Kaushan Script"/>
              </a:defRPr>
            </a:lvl2pPr>
            <a:lvl3pPr lvl="2" algn="ctr" rtl="0">
              <a:spcBef>
                <a:spcPts val="0"/>
              </a:spcBef>
              <a:spcAft>
                <a:spcPts val="0"/>
              </a:spcAft>
              <a:buClr>
                <a:schemeClr val="accent4"/>
              </a:buClr>
              <a:buSzPts val="3600"/>
              <a:buFont typeface="Kaushan Script"/>
              <a:buNone/>
              <a:defRPr sz="3600">
                <a:solidFill>
                  <a:schemeClr val="accent4"/>
                </a:solidFill>
                <a:latin typeface="Kaushan Script"/>
                <a:ea typeface="Kaushan Script"/>
                <a:cs typeface="Kaushan Script"/>
                <a:sym typeface="Kaushan Script"/>
              </a:defRPr>
            </a:lvl3pPr>
            <a:lvl4pPr lvl="3" algn="ctr" rtl="0">
              <a:spcBef>
                <a:spcPts val="0"/>
              </a:spcBef>
              <a:spcAft>
                <a:spcPts val="0"/>
              </a:spcAft>
              <a:buClr>
                <a:schemeClr val="accent4"/>
              </a:buClr>
              <a:buSzPts val="3600"/>
              <a:buFont typeface="Kaushan Script"/>
              <a:buNone/>
              <a:defRPr sz="3600">
                <a:solidFill>
                  <a:schemeClr val="accent4"/>
                </a:solidFill>
                <a:latin typeface="Kaushan Script"/>
                <a:ea typeface="Kaushan Script"/>
                <a:cs typeface="Kaushan Script"/>
                <a:sym typeface="Kaushan Script"/>
              </a:defRPr>
            </a:lvl4pPr>
            <a:lvl5pPr lvl="4" algn="ctr" rtl="0">
              <a:spcBef>
                <a:spcPts val="0"/>
              </a:spcBef>
              <a:spcAft>
                <a:spcPts val="0"/>
              </a:spcAft>
              <a:buClr>
                <a:schemeClr val="accent4"/>
              </a:buClr>
              <a:buSzPts val="3600"/>
              <a:buFont typeface="Kaushan Script"/>
              <a:buNone/>
              <a:defRPr sz="3600">
                <a:solidFill>
                  <a:schemeClr val="accent4"/>
                </a:solidFill>
                <a:latin typeface="Kaushan Script"/>
                <a:ea typeface="Kaushan Script"/>
                <a:cs typeface="Kaushan Script"/>
                <a:sym typeface="Kaushan Script"/>
              </a:defRPr>
            </a:lvl5pPr>
            <a:lvl6pPr lvl="5" algn="ctr" rtl="0">
              <a:spcBef>
                <a:spcPts val="0"/>
              </a:spcBef>
              <a:spcAft>
                <a:spcPts val="0"/>
              </a:spcAft>
              <a:buClr>
                <a:schemeClr val="accent4"/>
              </a:buClr>
              <a:buSzPts val="3600"/>
              <a:buFont typeface="Kaushan Script"/>
              <a:buNone/>
              <a:defRPr sz="3600">
                <a:solidFill>
                  <a:schemeClr val="accent4"/>
                </a:solidFill>
                <a:latin typeface="Kaushan Script"/>
                <a:ea typeface="Kaushan Script"/>
                <a:cs typeface="Kaushan Script"/>
                <a:sym typeface="Kaushan Script"/>
              </a:defRPr>
            </a:lvl6pPr>
            <a:lvl7pPr lvl="6" algn="ctr" rtl="0">
              <a:spcBef>
                <a:spcPts val="0"/>
              </a:spcBef>
              <a:spcAft>
                <a:spcPts val="0"/>
              </a:spcAft>
              <a:buClr>
                <a:schemeClr val="accent4"/>
              </a:buClr>
              <a:buSzPts val="3600"/>
              <a:buFont typeface="Kaushan Script"/>
              <a:buNone/>
              <a:defRPr sz="3600">
                <a:solidFill>
                  <a:schemeClr val="accent4"/>
                </a:solidFill>
                <a:latin typeface="Kaushan Script"/>
                <a:ea typeface="Kaushan Script"/>
                <a:cs typeface="Kaushan Script"/>
                <a:sym typeface="Kaushan Script"/>
              </a:defRPr>
            </a:lvl7pPr>
            <a:lvl8pPr lvl="7" algn="ctr" rtl="0">
              <a:spcBef>
                <a:spcPts val="0"/>
              </a:spcBef>
              <a:spcAft>
                <a:spcPts val="0"/>
              </a:spcAft>
              <a:buClr>
                <a:schemeClr val="accent4"/>
              </a:buClr>
              <a:buSzPts val="3600"/>
              <a:buFont typeface="Kaushan Script"/>
              <a:buNone/>
              <a:defRPr sz="3600">
                <a:solidFill>
                  <a:schemeClr val="accent4"/>
                </a:solidFill>
                <a:latin typeface="Kaushan Script"/>
                <a:ea typeface="Kaushan Script"/>
                <a:cs typeface="Kaushan Script"/>
                <a:sym typeface="Kaushan Script"/>
              </a:defRPr>
            </a:lvl8pPr>
            <a:lvl9pPr lvl="8" algn="ctr" rtl="0">
              <a:spcBef>
                <a:spcPts val="0"/>
              </a:spcBef>
              <a:spcAft>
                <a:spcPts val="0"/>
              </a:spcAft>
              <a:buClr>
                <a:schemeClr val="accent4"/>
              </a:buClr>
              <a:buSzPts val="3600"/>
              <a:buFont typeface="Kaushan Script"/>
              <a:buNone/>
              <a:defRPr sz="3600">
                <a:solidFill>
                  <a:schemeClr val="accent4"/>
                </a:solidFill>
                <a:latin typeface="Kaushan Script"/>
                <a:ea typeface="Kaushan Script"/>
                <a:cs typeface="Kaushan Script"/>
                <a:sym typeface="Kaushan Script"/>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8" r:id="rId7"/>
    <p:sldLayoutId id="2147483659" r:id="rId8"/>
    <p:sldLayoutId id="2147483660" r:id="rId9"/>
    <p:sldLayoutId id="2147483661" r:id="rId10"/>
    <p:sldLayoutId id="2147483663" r:id="rId11"/>
    <p:sldLayoutId id="2147483664" r:id="rId12"/>
    <p:sldLayoutId id="2147483665" r:id="rId13"/>
    <p:sldLayoutId id="2147483666" r:id="rId14"/>
    <p:sldLayoutId id="2147483667" r:id="rId15"/>
    <p:sldLayoutId id="2147483668" r:id="rId16"/>
    <p:sldLayoutId id="2147483669" r:id="rId17"/>
    <p:sldLayoutId id="2147483673" r:id="rId18"/>
    <p:sldLayoutId id="2147483675" r:id="rId19"/>
    <p:sldLayoutId id="2147483676" r:id="rId20"/>
    <p:sldLayoutId id="2147483677" r:id="rId21"/>
    <p:sldLayoutId id="2147483678" r:id="rId22"/>
    <p:sldLayoutId id="2147483680" r:id="rId23"/>
    <p:sldLayoutId id="2147483681" r:id="rId24"/>
    <p:sldLayoutId id="214748368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9.png"/><Relationship Id="rId5" Type="http://schemas.microsoft.com/office/2017/06/relationships/model3d" Target="../media/model3d4.glb"/><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microsoft.com/office/2017/06/relationships/model3d" Target="../media/model3d6.glb"/><Relationship Id="rId5" Type="http://schemas.openxmlformats.org/officeDocument/2006/relationships/image" Target="../media/image21.png"/><Relationship Id="rId4" Type="http://schemas.microsoft.com/office/2017/06/relationships/model3d" Target="../media/model3d5.glb"/></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microsoft.com/office/2017/06/relationships/model3d" Target="../media/model3d6.glb"/></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microsoft.com/office/2017/06/relationships/model3d" Target="../media/model3d8.glb"/><Relationship Id="rId5" Type="http://schemas.openxmlformats.org/officeDocument/2006/relationships/image" Target="../media/image32.png"/><Relationship Id="rId4" Type="http://schemas.microsoft.com/office/2017/06/relationships/model3d" Target="../media/model3d7.glb"/></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jpe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notesSlide" Target="../notesSlides/notesSlide25.xml"/><Relationship Id="rId16"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hyperlink" Target="https://www.hist.msu.ru/Abit/pr-foreign/contract-and-cost.php" TargetMode="Externa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hyperlink" Target="mailto:dogovor@hist.msu.ru"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58.sv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39"/>
          <p:cNvSpPr/>
          <p:nvPr/>
        </p:nvSpPr>
        <p:spPr>
          <a:xfrm>
            <a:off x="3944125" y="4327767"/>
            <a:ext cx="4262100" cy="479100"/>
          </a:xfrm>
          <a:prstGeom prst="roundRect">
            <a:avLst>
              <a:gd name="adj" fmla="val 50000"/>
            </a:avLst>
          </a:prstGeom>
          <a:gradFill>
            <a:gsLst>
              <a:gs pos="0">
                <a:schemeClr val="accent4"/>
              </a:gs>
              <a:gs pos="100000">
                <a:schemeClr val="accent5"/>
              </a:gs>
            </a:gsLst>
            <a:lin ang="0" scaled="0"/>
          </a:gradFill>
          <a:ln w="28575">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9"/>
          <p:cNvSpPr txBox="1">
            <a:spLocks noGrp="1"/>
          </p:cNvSpPr>
          <p:nvPr>
            <p:ph type="ctrTitle"/>
          </p:nvPr>
        </p:nvSpPr>
        <p:spPr>
          <a:xfrm>
            <a:off x="3455527" y="375702"/>
            <a:ext cx="5348622" cy="2118000"/>
          </a:xfrm>
          <a:prstGeom prst="rect">
            <a:avLst/>
          </a:prstGeom>
        </p:spPr>
        <p:txBody>
          <a:bodyPr spcFirstLastPara="1" wrap="square" lIns="91425" tIns="91425" rIns="91425" bIns="91425" anchor="t" anchorCtr="0">
            <a:noAutofit/>
          </a:bodyPr>
          <a:lstStyle/>
          <a:p>
            <a:pPr lvl="0" algn="ctr"/>
            <a:r>
              <a:rPr lang="ru-RU" sz="4000" dirty="0"/>
              <a:t>Китайским абитуриентам об историческом факультете МГУ имени М.В. Ломоносова</a:t>
            </a:r>
            <a:endParaRPr sz="4000" dirty="0"/>
          </a:p>
        </p:txBody>
      </p:sp>
      <p:sp>
        <p:nvSpPr>
          <p:cNvPr id="923" name="Google Shape;923;p39"/>
          <p:cNvSpPr txBox="1">
            <a:spLocks noGrp="1"/>
          </p:cNvSpPr>
          <p:nvPr>
            <p:ph type="subTitle" idx="1"/>
          </p:nvPr>
        </p:nvSpPr>
        <p:spPr>
          <a:xfrm>
            <a:off x="3863425" y="4421967"/>
            <a:ext cx="4423500" cy="29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dirty="0">
                <a:solidFill>
                  <a:srgbClr val="C00000"/>
                </a:solidFill>
              </a:rPr>
              <a:t>莫斯科大学历史系</a:t>
            </a:r>
            <a:endParaRPr dirty="0">
              <a:solidFill>
                <a:srgbClr val="C00000"/>
              </a:solidFill>
            </a:endParaRPr>
          </a:p>
        </p:txBody>
      </p:sp>
      <p:grpSp>
        <p:nvGrpSpPr>
          <p:cNvPr id="952" name="Google Shape;952;p39"/>
          <p:cNvGrpSpPr/>
          <p:nvPr/>
        </p:nvGrpSpPr>
        <p:grpSpPr>
          <a:xfrm>
            <a:off x="2898778" y="6"/>
            <a:ext cx="859325" cy="2942276"/>
            <a:chOff x="8080488" y="605125"/>
            <a:chExt cx="700575" cy="2398725"/>
          </a:xfrm>
        </p:grpSpPr>
        <p:sp>
          <p:nvSpPr>
            <p:cNvPr id="953" name="Google Shape;953;p39"/>
            <p:cNvSpPr/>
            <p:nvPr/>
          </p:nvSpPr>
          <p:spPr>
            <a:xfrm>
              <a:off x="8359638" y="2100300"/>
              <a:ext cx="13675" cy="850800"/>
            </a:xfrm>
            <a:custGeom>
              <a:avLst/>
              <a:gdLst/>
              <a:ahLst/>
              <a:cxnLst/>
              <a:rect l="l" t="t" r="r" b="b"/>
              <a:pathLst>
                <a:path w="547" h="34032" extrusionOk="0">
                  <a:moveTo>
                    <a:pt x="1" y="1"/>
                  </a:moveTo>
                  <a:lnTo>
                    <a:pt x="546" y="1"/>
                  </a:lnTo>
                  <a:lnTo>
                    <a:pt x="546" y="34031"/>
                  </a:lnTo>
                  <a:lnTo>
                    <a:pt x="1" y="3403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9"/>
            <p:cNvSpPr/>
            <p:nvPr/>
          </p:nvSpPr>
          <p:spPr>
            <a:xfrm>
              <a:off x="8372438" y="2100300"/>
              <a:ext cx="13750" cy="872675"/>
            </a:xfrm>
            <a:custGeom>
              <a:avLst/>
              <a:gdLst/>
              <a:ahLst/>
              <a:cxnLst/>
              <a:rect l="l" t="t" r="r" b="b"/>
              <a:pathLst>
                <a:path w="550" h="34907" extrusionOk="0">
                  <a:moveTo>
                    <a:pt x="1" y="1"/>
                  </a:moveTo>
                  <a:lnTo>
                    <a:pt x="550" y="1"/>
                  </a:lnTo>
                  <a:lnTo>
                    <a:pt x="550" y="34906"/>
                  </a:lnTo>
                  <a:lnTo>
                    <a:pt x="1" y="34906"/>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9"/>
            <p:cNvSpPr/>
            <p:nvPr/>
          </p:nvSpPr>
          <p:spPr>
            <a:xfrm>
              <a:off x="8385338" y="2100300"/>
              <a:ext cx="13750" cy="886775"/>
            </a:xfrm>
            <a:custGeom>
              <a:avLst/>
              <a:gdLst/>
              <a:ahLst/>
              <a:cxnLst/>
              <a:rect l="l" t="t" r="r" b="b"/>
              <a:pathLst>
                <a:path w="550" h="35471" extrusionOk="0">
                  <a:moveTo>
                    <a:pt x="0" y="1"/>
                  </a:moveTo>
                  <a:lnTo>
                    <a:pt x="549" y="1"/>
                  </a:lnTo>
                  <a:lnTo>
                    <a:pt x="549" y="35470"/>
                  </a:lnTo>
                  <a:lnTo>
                    <a:pt x="0" y="35470"/>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9"/>
            <p:cNvSpPr/>
            <p:nvPr/>
          </p:nvSpPr>
          <p:spPr>
            <a:xfrm>
              <a:off x="8398213" y="2100300"/>
              <a:ext cx="13650" cy="903550"/>
            </a:xfrm>
            <a:custGeom>
              <a:avLst/>
              <a:gdLst/>
              <a:ahLst/>
              <a:cxnLst/>
              <a:rect l="l" t="t" r="r" b="b"/>
              <a:pathLst>
                <a:path w="546" h="36142" extrusionOk="0">
                  <a:moveTo>
                    <a:pt x="1" y="1"/>
                  </a:moveTo>
                  <a:lnTo>
                    <a:pt x="546" y="1"/>
                  </a:lnTo>
                  <a:lnTo>
                    <a:pt x="546" y="36141"/>
                  </a:lnTo>
                  <a:lnTo>
                    <a:pt x="1"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9"/>
            <p:cNvSpPr/>
            <p:nvPr/>
          </p:nvSpPr>
          <p:spPr>
            <a:xfrm>
              <a:off x="8411113" y="2100300"/>
              <a:ext cx="13650" cy="903550"/>
            </a:xfrm>
            <a:custGeom>
              <a:avLst/>
              <a:gdLst/>
              <a:ahLst/>
              <a:cxnLst/>
              <a:rect l="l" t="t" r="r" b="b"/>
              <a:pathLst>
                <a:path w="546" h="36142" extrusionOk="0">
                  <a:moveTo>
                    <a:pt x="0" y="1"/>
                  </a:moveTo>
                  <a:lnTo>
                    <a:pt x="545" y="1"/>
                  </a:lnTo>
                  <a:lnTo>
                    <a:pt x="545" y="36141"/>
                  </a:lnTo>
                  <a:lnTo>
                    <a:pt x="0"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9"/>
            <p:cNvSpPr/>
            <p:nvPr/>
          </p:nvSpPr>
          <p:spPr>
            <a:xfrm>
              <a:off x="8423988" y="2100300"/>
              <a:ext cx="13650" cy="903550"/>
            </a:xfrm>
            <a:custGeom>
              <a:avLst/>
              <a:gdLst/>
              <a:ahLst/>
              <a:cxnLst/>
              <a:rect l="l" t="t" r="r" b="b"/>
              <a:pathLst>
                <a:path w="546" h="36142" extrusionOk="0">
                  <a:moveTo>
                    <a:pt x="1" y="1"/>
                  </a:moveTo>
                  <a:lnTo>
                    <a:pt x="546" y="1"/>
                  </a:lnTo>
                  <a:lnTo>
                    <a:pt x="546" y="36141"/>
                  </a:lnTo>
                  <a:lnTo>
                    <a:pt x="1"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9"/>
            <p:cNvSpPr/>
            <p:nvPr/>
          </p:nvSpPr>
          <p:spPr>
            <a:xfrm>
              <a:off x="8436788" y="2100300"/>
              <a:ext cx="13750" cy="903550"/>
            </a:xfrm>
            <a:custGeom>
              <a:avLst/>
              <a:gdLst/>
              <a:ahLst/>
              <a:cxnLst/>
              <a:rect l="l" t="t" r="r" b="b"/>
              <a:pathLst>
                <a:path w="550" h="36142" extrusionOk="0">
                  <a:moveTo>
                    <a:pt x="1" y="1"/>
                  </a:moveTo>
                  <a:lnTo>
                    <a:pt x="549" y="1"/>
                  </a:lnTo>
                  <a:lnTo>
                    <a:pt x="549" y="36141"/>
                  </a:lnTo>
                  <a:lnTo>
                    <a:pt x="1"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9"/>
            <p:cNvSpPr/>
            <p:nvPr/>
          </p:nvSpPr>
          <p:spPr>
            <a:xfrm>
              <a:off x="8449688" y="2100300"/>
              <a:ext cx="13725" cy="903550"/>
            </a:xfrm>
            <a:custGeom>
              <a:avLst/>
              <a:gdLst/>
              <a:ahLst/>
              <a:cxnLst/>
              <a:rect l="l" t="t" r="r" b="b"/>
              <a:pathLst>
                <a:path w="549" h="36142" extrusionOk="0">
                  <a:moveTo>
                    <a:pt x="0" y="1"/>
                  </a:moveTo>
                  <a:lnTo>
                    <a:pt x="549" y="1"/>
                  </a:lnTo>
                  <a:lnTo>
                    <a:pt x="549" y="36141"/>
                  </a:lnTo>
                  <a:lnTo>
                    <a:pt x="0" y="3614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9"/>
            <p:cNvSpPr/>
            <p:nvPr/>
          </p:nvSpPr>
          <p:spPr>
            <a:xfrm>
              <a:off x="8462563" y="2100300"/>
              <a:ext cx="13650" cy="886775"/>
            </a:xfrm>
            <a:custGeom>
              <a:avLst/>
              <a:gdLst/>
              <a:ahLst/>
              <a:cxnLst/>
              <a:rect l="l" t="t" r="r" b="b"/>
              <a:pathLst>
                <a:path w="546" h="35471" extrusionOk="0">
                  <a:moveTo>
                    <a:pt x="1" y="1"/>
                  </a:moveTo>
                  <a:lnTo>
                    <a:pt x="546" y="1"/>
                  </a:lnTo>
                  <a:lnTo>
                    <a:pt x="546" y="35470"/>
                  </a:lnTo>
                  <a:lnTo>
                    <a:pt x="1" y="35470"/>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9"/>
            <p:cNvSpPr/>
            <p:nvPr/>
          </p:nvSpPr>
          <p:spPr>
            <a:xfrm>
              <a:off x="8475463" y="2100300"/>
              <a:ext cx="13650" cy="872675"/>
            </a:xfrm>
            <a:custGeom>
              <a:avLst/>
              <a:gdLst/>
              <a:ahLst/>
              <a:cxnLst/>
              <a:rect l="l" t="t" r="r" b="b"/>
              <a:pathLst>
                <a:path w="546" h="34907" extrusionOk="0">
                  <a:moveTo>
                    <a:pt x="0" y="1"/>
                  </a:moveTo>
                  <a:lnTo>
                    <a:pt x="545" y="1"/>
                  </a:lnTo>
                  <a:lnTo>
                    <a:pt x="545" y="34906"/>
                  </a:lnTo>
                  <a:lnTo>
                    <a:pt x="0" y="34906"/>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9"/>
            <p:cNvSpPr/>
            <p:nvPr/>
          </p:nvSpPr>
          <p:spPr>
            <a:xfrm>
              <a:off x="8488338" y="2100300"/>
              <a:ext cx="13650" cy="850800"/>
            </a:xfrm>
            <a:custGeom>
              <a:avLst/>
              <a:gdLst/>
              <a:ahLst/>
              <a:cxnLst/>
              <a:rect l="l" t="t" r="r" b="b"/>
              <a:pathLst>
                <a:path w="546" h="34032" extrusionOk="0">
                  <a:moveTo>
                    <a:pt x="1" y="1"/>
                  </a:moveTo>
                  <a:lnTo>
                    <a:pt x="546" y="1"/>
                  </a:lnTo>
                  <a:lnTo>
                    <a:pt x="546" y="34031"/>
                  </a:lnTo>
                  <a:lnTo>
                    <a:pt x="1" y="34031"/>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9"/>
            <p:cNvSpPr/>
            <p:nvPr/>
          </p:nvSpPr>
          <p:spPr>
            <a:xfrm>
              <a:off x="8357788" y="2033650"/>
              <a:ext cx="146050" cy="126200"/>
            </a:xfrm>
            <a:custGeom>
              <a:avLst/>
              <a:gdLst/>
              <a:ahLst/>
              <a:cxnLst/>
              <a:rect l="l" t="t" r="r" b="b"/>
              <a:pathLst>
                <a:path w="5842" h="5048" extrusionOk="0">
                  <a:moveTo>
                    <a:pt x="832" y="0"/>
                  </a:moveTo>
                  <a:lnTo>
                    <a:pt x="5011" y="0"/>
                  </a:lnTo>
                  <a:cubicBezTo>
                    <a:pt x="5467" y="0"/>
                    <a:pt x="5842" y="371"/>
                    <a:pt x="5842" y="831"/>
                  </a:cubicBezTo>
                  <a:lnTo>
                    <a:pt x="5842" y="5048"/>
                  </a:lnTo>
                  <a:lnTo>
                    <a:pt x="1" y="5048"/>
                  </a:lnTo>
                  <a:lnTo>
                    <a:pt x="1" y="831"/>
                  </a:lnTo>
                  <a:cubicBezTo>
                    <a:pt x="1" y="371"/>
                    <a:pt x="372" y="0"/>
                    <a:pt x="832" y="0"/>
                  </a:cubicBez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9"/>
            <p:cNvSpPr/>
            <p:nvPr/>
          </p:nvSpPr>
          <p:spPr>
            <a:xfrm>
              <a:off x="8415950" y="605125"/>
              <a:ext cx="29775" cy="970627"/>
            </a:xfrm>
            <a:custGeom>
              <a:avLst/>
              <a:gdLst/>
              <a:ahLst/>
              <a:cxnLst/>
              <a:rect l="l" t="t" r="r" b="b"/>
              <a:pathLst>
                <a:path w="1191" h="3847" extrusionOk="0">
                  <a:moveTo>
                    <a:pt x="0" y="0"/>
                  </a:moveTo>
                  <a:lnTo>
                    <a:pt x="1191" y="0"/>
                  </a:lnTo>
                  <a:lnTo>
                    <a:pt x="1191" y="3846"/>
                  </a:lnTo>
                  <a:lnTo>
                    <a:pt x="0" y="3846"/>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9"/>
            <p:cNvSpPr/>
            <p:nvPr/>
          </p:nvSpPr>
          <p:spPr>
            <a:xfrm>
              <a:off x="8415938" y="1857475"/>
              <a:ext cx="29775" cy="192875"/>
            </a:xfrm>
            <a:custGeom>
              <a:avLst/>
              <a:gdLst/>
              <a:ahLst/>
              <a:cxnLst/>
              <a:rect l="l" t="t" r="r" b="b"/>
              <a:pathLst>
                <a:path w="1191" h="7715" extrusionOk="0">
                  <a:moveTo>
                    <a:pt x="0" y="1"/>
                  </a:moveTo>
                  <a:lnTo>
                    <a:pt x="1191" y="1"/>
                  </a:lnTo>
                  <a:lnTo>
                    <a:pt x="1191" y="7715"/>
                  </a:lnTo>
                  <a:lnTo>
                    <a:pt x="0" y="7715"/>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9"/>
            <p:cNvSpPr/>
            <p:nvPr/>
          </p:nvSpPr>
          <p:spPr>
            <a:xfrm>
              <a:off x="8080488" y="1529250"/>
              <a:ext cx="700575" cy="358200"/>
            </a:xfrm>
            <a:custGeom>
              <a:avLst/>
              <a:gdLst/>
              <a:ahLst/>
              <a:cxnLst/>
              <a:rect l="l" t="t" r="r" b="b"/>
              <a:pathLst>
                <a:path w="28023" h="14328" extrusionOk="0">
                  <a:moveTo>
                    <a:pt x="23973" y="11516"/>
                  </a:moveTo>
                  <a:lnTo>
                    <a:pt x="28023" y="7467"/>
                  </a:lnTo>
                  <a:lnTo>
                    <a:pt x="23973" y="3413"/>
                  </a:lnTo>
                  <a:lnTo>
                    <a:pt x="20791" y="6599"/>
                  </a:lnTo>
                  <a:lnTo>
                    <a:pt x="20791" y="4974"/>
                  </a:lnTo>
                  <a:cubicBezTo>
                    <a:pt x="22041" y="4689"/>
                    <a:pt x="22875" y="3509"/>
                    <a:pt x="22730" y="2237"/>
                  </a:cubicBezTo>
                  <a:cubicBezTo>
                    <a:pt x="22586" y="962"/>
                    <a:pt x="21510" y="1"/>
                    <a:pt x="20227" y="1"/>
                  </a:cubicBezTo>
                  <a:cubicBezTo>
                    <a:pt x="18948" y="1"/>
                    <a:pt x="17868" y="962"/>
                    <a:pt x="17724" y="2237"/>
                  </a:cubicBezTo>
                  <a:cubicBezTo>
                    <a:pt x="17579" y="3509"/>
                    <a:pt x="18417" y="4689"/>
                    <a:pt x="19667" y="4974"/>
                  </a:cubicBezTo>
                  <a:lnTo>
                    <a:pt x="19667" y="6610"/>
                  </a:lnTo>
                  <a:lnTo>
                    <a:pt x="14011" y="954"/>
                  </a:lnTo>
                  <a:lnTo>
                    <a:pt x="8356" y="6606"/>
                  </a:lnTo>
                  <a:lnTo>
                    <a:pt x="8356" y="4971"/>
                  </a:lnTo>
                  <a:cubicBezTo>
                    <a:pt x="9606" y="4685"/>
                    <a:pt x="10444" y="3509"/>
                    <a:pt x="10299" y="2234"/>
                  </a:cubicBezTo>
                  <a:cubicBezTo>
                    <a:pt x="10155" y="962"/>
                    <a:pt x="9075" y="1"/>
                    <a:pt x="7796" y="1"/>
                  </a:cubicBezTo>
                  <a:cubicBezTo>
                    <a:pt x="6513" y="1"/>
                    <a:pt x="5437" y="962"/>
                    <a:pt x="5292" y="2234"/>
                  </a:cubicBezTo>
                  <a:cubicBezTo>
                    <a:pt x="5148" y="3509"/>
                    <a:pt x="5982" y="4685"/>
                    <a:pt x="7232" y="4971"/>
                  </a:cubicBezTo>
                  <a:lnTo>
                    <a:pt x="7232" y="6595"/>
                  </a:lnTo>
                  <a:lnTo>
                    <a:pt x="4050" y="3413"/>
                  </a:lnTo>
                  <a:lnTo>
                    <a:pt x="0" y="7463"/>
                  </a:lnTo>
                  <a:lnTo>
                    <a:pt x="4050" y="11513"/>
                  </a:lnTo>
                  <a:lnTo>
                    <a:pt x="7232" y="8331"/>
                  </a:lnTo>
                  <a:lnTo>
                    <a:pt x="7232" y="9351"/>
                  </a:lnTo>
                  <a:cubicBezTo>
                    <a:pt x="5982" y="9636"/>
                    <a:pt x="5148" y="10815"/>
                    <a:pt x="5292" y="12088"/>
                  </a:cubicBezTo>
                  <a:cubicBezTo>
                    <a:pt x="5437" y="13363"/>
                    <a:pt x="6513" y="14324"/>
                    <a:pt x="7796" y="14324"/>
                  </a:cubicBezTo>
                  <a:cubicBezTo>
                    <a:pt x="9075" y="14324"/>
                    <a:pt x="10155" y="13363"/>
                    <a:pt x="10299" y="12088"/>
                  </a:cubicBezTo>
                  <a:cubicBezTo>
                    <a:pt x="10444" y="10815"/>
                    <a:pt x="9606" y="9636"/>
                    <a:pt x="8356" y="9351"/>
                  </a:cubicBezTo>
                  <a:lnTo>
                    <a:pt x="8356" y="8323"/>
                  </a:lnTo>
                  <a:lnTo>
                    <a:pt x="14011" y="13975"/>
                  </a:lnTo>
                  <a:lnTo>
                    <a:pt x="19667" y="8323"/>
                  </a:lnTo>
                  <a:lnTo>
                    <a:pt x="19667" y="9354"/>
                  </a:lnTo>
                  <a:cubicBezTo>
                    <a:pt x="18417" y="9640"/>
                    <a:pt x="17583" y="10819"/>
                    <a:pt x="17724" y="12091"/>
                  </a:cubicBezTo>
                  <a:cubicBezTo>
                    <a:pt x="17868" y="13367"/>
                    <a:pt x="18948" y="14328"/>
                    <a:pt x="20227" y="14328"/>
                  </a:cubicBezTo>
                  <a:cubicBezTo>
                    <a:pt x="21510" y="14328"/>
                    <a:pt x="22586" y="13367"/>
                    <a:pt x="22730" y="12091"/>
                  </a:cubicBezTo>
                  <a:cubicBezTo>
                    <a:pt x="22875" y="10819"/>
                    <a:pt x="22041" y="9640"/>
                    <a:pt x="20791" y="9354"/>
                  </a:cubicBezTo>
                  <a:lnTo>
                    <a:pt x="20791" y="8334"/>
                  </a:lnTo>
                  <a:close/>
                  <a:moveTo>
                    <a:pt x="23973" y="10526"/>
                  </a:moveTo>
                  <a:lnTo>
                    <a:pt x="22690" y="9243"/>
                  </a:lnTo>
                  <a:lnTo>
                    <a:pt x="23973" y="7960"/>
                  </a:lnTo>
                  <a:lnTo>
                    <a:pt x="25256" y="9243"/>
                  </a:lnTo>
                  <a:close/>
                  <a:moveTo>
                    <a:pt x="27033" y="7467"/>
                  </a:moveTo>
                  <a:lnTo>
                    <a:pt x="25749" y="8750"/>
                  </a:lnTo>
                  <a:lnTo>
                    <a:pt x="24466" y="7467"/>
                  </a:lnTo>
                  <a:lnTo>
                    <a:pt x="25749" y="6183"/>
                  </a:lnTo>
                  <a:close/>
                  <a:moveTo>
                    <a:pt x="23973" y="4407"/>
                  </a:moveTo>
                  <a:lnTo>
                    <a:pt x="25256" y="5690"/>
                  </a:lnTo>
                  <a:lnTo>
                    <a:pt x="23973" y="6973"/>
                  </a:lnTo>
                  <a:lnTo>
                    <a:pt x="22690" y="5690"/>
                  </a:lnTo>
                  <a:close/>
                  <a:moveTo>
                    <a:pt x="22196" y="6183"/>
                  </a:moveTo>
                  <a:lnTo>
                    <a:pt x="23480" y="7467"/>
                  </a:lnTo>
                  <a:lnTo>
                    <a:pt x="22196" y="8750"/>
                  </a:lnTo>
                  <a:lnTo>
                    <a:pt x="20913" y="7467"/>
                  </a:lnTo>
                  <a:close/>
                  <a:moveTo>
                    <a:pt x="18833" y="2519"/>
                  </a:moveTo>
                  <a:cubicBezTo>
                    <a:pt x="18833" y="1955"/>
                    <a:pt x="19174" y="1447"/>
                    <a:pt x="19693" y="1232"/>
                  </a:cubicBezTo>
                  <a:cubicBezTo>
                    <a:pt x="20216" y="1017"/>
                    <a:pt x="20813" y="1136"/>
                    <a:pt x="21214" y="1533"/>
                  </a:cubicBezTo>
                  <a:cubicBezTo>
                    <a:pt x="21614" y="1933"/>
                    <a:pt x="21733" y="2534"/>
                    <a:pt x="21518" y="3053"/>
                  </a:cubicBezTo>
                  <a:cubicBezTo>
                    <a:pt x="21299" y="3576"/>
                    <a:pt x="20791" y="3914"/>
                    <a:pt x="20227" y="3914"/>
                  </a:cubicBezTo>
                  <a:cubicBezTo>
                    <a:pt x="19459" y="3914"/>
                    <a:pt x="18836" y="3291"/>
                    <a:pt x="18833" y="2523"/>
                  </a:cubicBezTo>
                  <a:close/>
                  <a:moveTo>
                    <a:pt x="14011" y="2545"/>
                  </a:moveTo>
                  <a:lnTo>
                    <a:pt x="16077" y="4607"/>
                  </a:lnTo>
                  <a:lnTo>
                    <a:pt x="14015" y="6669"/>
                  </a:lnTo>
                  <a:lnTo>
                    <a:pt x="11949" y="4607"/>
                  </a:lnTo>
                  <a:close/>
                  <a:moveTo>
                    <a:pt x="6401" y="2519"/>
                  </a:moveTo>
                  <a:cubicBezTo>
                    <a:pt x="6401" y="1955"/>
                    <a:pt x="6743" y="1447"/>
                    <a:pt x="7262" y="1232"/>
                  </a:cubicBezTo>
                  <a:cubicBezTo>
                    <a:pt x="7785" y="1017"/>
                    <a:pt x="8385" y="1136"/>
                    <a:pt x="8782" y="1533"/>
                  </a:cubicBezTo>
                  <a:cubicBezTo>
                    <a:pt x="9183" y="1933"/>
                    <a:pt x="9302" y="2534"/>
                    <a:pt x="9086" y="3053"/>
                  </a:cubicBezTo>
                  <a:cubicBezTo>
                    <a:pt x="8868" y="3576"/>
                    <a:pt x="8360" y="3914"/>
                    <a:pt x="7796" y="3914"/>
                  </a:cubicBezTo>
                  <a:cubicBezTo>
                    <a:pt x="7028" y="3914"/>
                    <a:pt x="6405" y="3291"/>
                    <a:pt x="6405" y="2523"/>
                  </a:cubicBezTo>
                  <a:close/>
                  <a:moveTo>
                    <a:pt x="4050" y="4403"/>
                  </a:moveTo>
                  <a:lnTo>
                    <a:pt x="5333" y="5686"/>
                  </a:lnTo>
                  <a:lnTo>
                    <a:pt x="4050" y="6970"/>
                  </a:lnTo>
                  <a:lnTo>
                    <a:pt x="2771" y="5686"/>
                  </a:lnTo>
                  <a:close/>
                  <a:moveTo>
                    <a:pt x="990" y="7463"/>
                  </a:moveTo>
                  <a:lnTo>
                    <a:pt x="2274" y="6180"/>
                  </a:lnTo>
                  <a:lnTo>
                    <a:pt x="3557" y="7463"/>
                  </a:lnTo>
                  <a:lnTo>
                    <a:pt x="2274" y="8746"/>
                  </a:lnTo>
                  <a:close/>
                  <a:moveTo>
                    <a:pt x="4050" y="10522"/>
                  </a:moveTo>
                  <a:lnTo>
                    <a:pt x="2771" y="9243"/>
                  </a:lnTo>
                  <a:lnTo>
                    <a:pt x="4054" y="7960"/>
                  </a:lnTo>
                  <a:lnTo>
                    <a:pt x="5337" y="9243"/>
                  </a:lnTo>
                  <a:close/>
                  <a:moveTo>
                    <a:pt x="5830" y="8742"/>
                  </a:moveTo>
                  <a:lnTo>
                    <a:pt x="4547" y="7459"/>
                  </a:lnTo>
                  <a:lnTo>
                    <a:pt x="5830" y="6176"/>
                  </a:lnTo>
                  <a:lnTo>
                    <a:pt x="7113" y="7459"/>
                  </a:lnTo>
                  <a:close/>
                  <a:moveTo>
                    <a:pt x="9190" y="11802"/>
                  </a:moveTo>
                  <a:cubicBezTo>
                    <a:pt x="9190" y="12366"/>
                    <a:pt x="8853" y="12874"/>
                    <a:pt x="8330" y="13093"/>
                  </a:cubicBezTo>
                  <a:cubicBezTo>
                    <a:pt x="7811" y="13308"/>
                    <a:pt x="7210" y="13189"/>
                    <a:pt x="6809" y="12788"/>
                  </a:cubicBezTo>
                  <a:cubicBezTo>
                    <a:pt x="6413" y="12392"/>
                    <a:pt x="6294" y="11791"/>
                    <a:pt x="6509" y="11268"/>
                  </a:cubicBezTo>
                  <a:cubicBezTo>
                    <a:pt x="6724" y="10749"/>
                    <a:pt x="7232" y="10407"/>
                    <a:pt x="7796" y="10407"/>
                  </a:cubicBezTo>
                  <a:cubicBezTo>
                    <a:pt x="8571" y="10407"/>
                    <a:pt x="9194" y="11038"/>
                    <a:pt x="9194" y="11809"/>
                  </a:cubicBezTo>
                  <a:close/>
                  <a:moveTo>
                    <a:pt x="9094" y="7459"/>
                  </a:moveTo>
                  <a:lnTo>
                    <a:pt x="11156" y="5397"/>
                  </a:lnTo>
                  <a:lnTo>
                    <a:pt x="13218" y="7459"/>
                  </a:lnTo>
                  <a:lnTo>
                    <a:pt x="11156" y="9529"/>
                  </a:lnTo>
                  <a:close/>
                  <a:moveTo>
                    <a:pt x="14011" y="12380"/>
                  </a:moveTo>
                  <a:lnTo>
                    <a:pt x="11949" y="10322"/>
                  </a:lnTo>
                  <a:lnTo>
                    <a:pt x="14011" y="8260"/>
                  </a:lnTo>
                  <a:lnTo>
                    <a:pt x="16073" y="10322"/>
                  </a:lnTo>
                  <a:close/>
                  <a:moveTo>
                    <a:pt x="16871" y="9521"/>
                  </a:moveTo>
                  <a:lnTo>
                    <a:pt x="14809" y="7459"/>
                  </a:lnTo>
                  <a:lnTo>
                    <a:pt x="16871" y="5397"/>
                  </a:lnTo>
                  <a:lnTo>
                    <a:pt x="18933" y="7459"/>
                  </a:lnTo>
                  <a:close/>
                  <a:moveTo>
                    <a:pt x="21622" y="11802"/>
                  </a:moveTo>
                  <a:cubicBezTo>
                    <a:pt x="21622" y="12366"/>
                    <a:pt x="21280" y="12874"/>
                    <a:pt x="20761" y="13093"/>
                  </a:cubicBezTo>
                  <a:cubicBezTo>
                    <a:pt x="20238" y="13308"/>
                    <a:pt x="19641" y="13189"/>
                    <a:pt x="19241" y="12788"/>
                  </a:cubicBezTo>
                  <a:cubicBezTo>
                    <a:pt x="18844" y="12392"/>
                    <a:pt x="18721" y="11791"/>
                    <a:pt x="18940" y="11268"/>
                  </a:cubicBezTo>
                  <a:cubicBezTo>
                    <a:pt x="19155" y="10749"/>
                    <a:pt x="19663" y="10407"/>
                    <a:pt x="20227" y="10407"/>
                  </a:cubicBezTo>
                  <a:cubicBezTo>
                    <a:pt x="20999" y="10407"/>
                    <a:pt x="21625" y="11038"/>
                    <a:pt x="21622" y="11809"/>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39"/>
          <p:cNvSpPr/>
          <p:nvPr/>
        </p:nvSpPr>
        <p:spPr>
          <a:xfrm>
            <a:off x="4138700" y="3518510"/>
            <a:ext cx="433306" cy="221583"/>
          </a:xfrm>
          <a:custGeom>
            <a:avLst/>
            <a:gdLst/>
            <a:ahLst/>
            <a:cxnLst/>
            <a:rect l="l" t="t" r="r" b="b"/>
            <a:pathLst>
              <a:path w="28023" h="14328" extrusionOk="0">
                <a:moveTo>
                  <a:pt x="23973" y="11516"/>
                </a:moveTo>
                <a:lnTo>
                  <a:pt x="28023" y="7467"/>
                </a:lnTo>
                <a:lnTo>
                  <a:pt x="23973" y="3413"/>
                </a:lnTo>
                <a:lnTo>
                  <a:pt x="20791" y="6599"/>
                </a:lnTo>
                <a:lnTo>
                  <a:pt x="20791" y="4974"/>
                </a:lnTo>
                <a:cubicBezTo>
                  <a:pt x="22041" y="4689"/>
                  <a:pt x="22875" y="3509"/>
                  <a:pt x="22730" y="2237"/>
                </a:cubicBezTo>
                <a:cubicBezTo>
                  <a:pt x="22586" y="962"/>
                  <a:pt x="21510" y="1"/>
                  <a:pt x="20227" y="1"/>
                </a:cubicBezTo>
                <a:cubicBezTo>
                  <a:pt x="18948" y="1"/>
                  <a:pt x="17868" y="962"/>
                  <a:pt x="17724" y="2237"/>
                </a:cubicBezTo>
                <a:cubicBezTo>
                  <a:pt x="17579" y="3509"/>
                  <a:pt x="18417" y="4689"/>
                  <a:pt x="19667" y="4974"/>
                </a:cubicBezTo>
                <a:lnTo>
                  <a:pt x="19667" y="6610"/>
                </a:lnTo>
                <a:lnTo>
                  <a:pt x="14011" y="954"/>
                </a:lnTo>
                <a:lnTo>
                  <a:pt x="8356" y="6606"/>
                </a:lnTo>
                <a:lnTo>
                  <a:pt x="8356" y="4971"/>
                </a:lnTo>
                <a:cubicBezTo>
                  <a:pt x="9606" y="4685"/>
                  <a:pt x="10444" y="3509"/>
                  <a:pt x="10299" y="2234"/>
                </a:cubicBezTo>
                <a:cubicBezTo>
                  <a:pt x="10155" y="962"/>
                  <a:pt x="9075" y="1"/>
                  <a:pt x="7796" y="1"/>
                </a:cubicBezTo>
                <a:cubicBezTo>
                  <a:pt x="6513" y="1"/>
                  <a:pt x="5437" y="962"/>
                  <a:pt x="5292" y="2234"/>
                </a:cubicBezTo>
                <a:cubicBezTo>
                  <a:pt x="5148" y="3509"/>
                  <a:pt x="5982" y="4685"/>
                  <a:pt x="7232" y="4971"/>
                </a:cubicBezTo>
                <a:lnTo>
                  <a:pt x="7232" y="6595"/>
                </a:lnTo>
                <a:lnTo>
                  <a:pt x="4050" y="3413"/>
                </a:lnTo>
                <a:lnTo>
                  <a:pt x="0" y="7463"/>
                </a:lnTo>
                <a:lnTo>
                  <a:pt x="4050" y="11513"/>
                </a:lnTo>
                <a:lnTo>
                  <a:pt x="7232" y="8331"/>
                </a:lnTo>
                <a:lnTo>
                  <a:pt x="7232" y="9351"/>
                </a:lnTo>
                <a:cubicBezTo>
                  <a:pt x="5982" y="9636"/>
                  <a:pt x="5148" y="10815"/>
                  <a:pt x="5292" y="12088"/>
                </a:cubicBezTo>
                <a:cubicBezTo>
                  <a:pt x="5437" y="13363"/>
                  <a:pt x="6513" y="14324"/>
                  <a:pt x="7796" y="14324"/>
                </a:cubicBezTo>
                <a:cubicBezTo>
                  <a:pt x="9075" y="14324"/>
                  <a:pt x="10155" y="13363"/>
                  <a:pt x="10299" y="12088"/>
                </a:cubicBezTo>
                <a:cubicBezTo>
                  <a:pt x="10444" y="10815"/>
                  <a:pt x="9606" y="9636"/>
                  <a:pt x="8356" y="9351"/>
                </a:cubicBezTo>
                <a:lnTo>
                  <a:pt x="8356" y="8323"/>
                </a:lnTo>
                <a:lnTo>
                  <a:pt x="14011" y="13975"/>
                </a:lnTo>
                <a:lnTo>
                  <a:pt x="19667" y="8323"/>
                </a:lnTo>
                <a:lnTo>
                  <a:pt x="19667" y="9354"/>
                </a:lnTo>
                <a:cubicBezTo>
                  <a:pt x="18417" y="9640"/>
                  <a:pt x="17583" y="10819"/>
                  <a:pt x="17724" y="12091"/>
                </a:cubicBezTo>
                <a:cubicBezTo>
                  <a:pt x="17868" y="13367"/>
                  <a:pt x="18948" y="14328"/>
                  <a:pt x="20227" y="14328"/>
                </a:cubicBezTo>
                <a:cubicBezTo>
                  <a:pt x="21510" y="14328"/>
                  <a:pt x="22586" y="13367"/>
                  <a:pt x="22730" y="12091"/>
                </a:cubicBezTo>
                <a:cubicBezTo>
                  <a:pt x="22875" y="10819"/>
                  <a:pt x="22041" y="9640"/>
                  <a:pt x="20791" y="9354"/>
                </a:cubicBezTo>
                <a:lnTo>
                  <a:pt x="20791" y="8334"/>
                </a:lnTo>
                <a:close/>
                <a:moveTo>
                  <a:pt x="23973" y="10526"/>
                </a:moveTo>
                <a:lnTo>
                  <a:pt x="22690" y="9243"/>
                </a:lnTo>
                <a:lnTo>
                  <a:pt x="23973" y="7960"/>
                </a:lnTo>
                <a:lnTo>
                  <a:pt x="25256" y="9243"/>
                </a:lnTo>
                <a:close/>
                <a:moveTo>
                  <a:pt x="27033" y="7467"/>
                </a:moveTo>
                <a:lnTo>
                  <a:pt x="25749" y="8750"/>
                </a:lnTo>
                <a:lnTo>
                  <a:pt x="24466" y="7467"/>
                </a:lnTo>
                <a:lnTo>
                  <a:pt x="25749" y="6183"/>
                </a:lnTo>
                <a:close/>
                <a:moveTo>
                  <a:pt x="23973" y="4407"/>
                </a:moveTo>
                <a:lnTo>
                  <a:pt x="25256" y="5690"/>
                </a:lnTo>
                <a:lnTo>
                  <a:pt x="23973" y="6973"/>
                </a:lnTo>
                <a:lnTo>
                  <a:pt x="22690" y="5690"/>
                </a:lnTo>
                <a:close/>
                <a:moveTo>
                  <a:pt x="22196" y="6183"/>
                </a:moveTo>
                <a:lnTo>
                  <a:pt x="23480" y="7467"/>
                </a:lnTo>
                <a:lnTo>
                  <a:pt x="22196" y="8750"/>
                </a:lnTo>
                <a:lnTo>
                  <a:pt x="20913" y="7467"/>
                </a:lnTo>
                <a:close/>
                <a:moveTo>
                  <a:pt x="18833" y="2519"/>
                </a:moveTo>
                <a:cubicBezTo>
                  <a:pt x="18833" y="1955"/>
                  <a:pt x="19174" y="1447"/>
                  <a:pt x="19693" y="1232"/>
                </a:cubicBezTo>
                <a:cubicBezTo>
                  <a:pt x="20216" y="1017"/>
                  <a:pt x="20813" y="1136"/>
                  <a:pt x="21214" y="1533"/>
                </a:cubicBezTo>
                <a:cubicBezTo>
                  <a:pt x="21614" y="1933"/>
                  <a:pt x="21733" y="2534"/>
                  <a:pt x="21518" y="3053"/>
                </a:cubicBezTo>
                <a:cubicBezTo>
                  <a:pt x="21299" y="3576"/>
                  <a:pt x="20791" y="3914"/>
                  <a:pt x="20227" y="3914"/>
                </a:cubicBezTo>
                <a:cubicBezTo>
                  <a:pt x="19459" y="3914"/>
                  <a:pt x="18836" y="3291"/>
                  <a:pt x="18833" y="2523"/>
                </a:cubicBezTo>
                <a:close/>
                <a:moveTo>
                  <a:pt x="14011" y="2545"/>
                </a:moveTo>
                <a:lnTo>
                  <a:pt x="16077" y="4607"/>
                </a:lnTo>
                <a:lnTo>
                  <a:pt x="14015" y="6669"/>
                </a:lnTo>
                <a:lnTo>
                  <a:pt x="11949" y="4607"/>
                </a:lnTo>
                <a:close/>
                <a:moveTo>
                  <a:pt x="6401" y="2519"/>
                </a:moveTo>
                <a:cubicBezTo>
                  <a:pt x="6401" y="1955"/>
                  <a:pt x="6743" y="1447"/>
                  <a:pt x="7262" y="1232"/>
                </a:cubicBezTo>
                <a:cubicBezTo>
                  <a:pt x="7785" y="1017"/>
                  <a:pt x="8385" y="1136"/>
                  <a:pt x="8782" y="1533"/>
                </a:cubicBezTo>
                <a:cubicBezTo>
                  <a:pt x="9183" y="1933"/>
                  <a:pt x="9302" y="2534"/>
                  <a:pt x="9086" y="3053"/>
                </a:cubicBezTo>
                <a:cubicBezTo>
                  <a:pt x="8868" y="3576"/>
                  <a:pt x="8360" y="3914"/>
                  <a:pt x="7796" y="3914"/>
                </a:cubicBezTo>
                <a:cubicBezTo>
                  <a:pt x="7028" y="3914"/>
                  <a:pt x="6405" y="3291"/>
                  <a:pt x="6405" y="2523"/>
                </a:cubicBezTo>
                <a:close/>
                <a:moveTo>
                  <a:pt x="4050" y="4403"/>
                </a:moveTo>
                <a:lnTo>
                  <a:pt x="5333" y="5686"/>
                </a:lnTo>
                <a:lnTo>
                  <a:pt x="4050" y="6970"/>
                </a:lnTo>
                <a:lnTo>
                  <a:pt x="2771" y="5686"/>
                </a:lnTo>
                <a:close/>
                <a:moveTo>
                  <a:pt x="990" y="7463"/>
                </a:moveTo>
                <a:lnTo>
                  <a:pt x="2274" y="6180"/>
                </a:lnTo>
                <a:lnTo>
                  <a:pt x="3557" y="7463"/>
                </a:lnTo>
                <a:lnTo>
                  <a:pt x="2274" y="8746"/>
                </a:lnTo>
                <a:close/>
                <a:moveTo>
                  <a:pt x="4050" y="10522"/>
                </a:moveTo>
                <a:lnTo>
                  <a:pt x="2771" y="9243"/>
                </a:lnTo>
                <a:lnTo>
                  <a:pt x="4054" y="7960"/>
                </a:lnTo>
                <a:lnTo>
                  <a:pt x="5337" y="9243"/>
                </a:lnTo>
                <a:close/>
                <a:moveTo>
                  <a:pt x="5830" y="8742"/>
                </a:moveTo>
                <a:lnTo>
                  <a:pt x="4547" y="7459"/>
                </a:lnTo>
                <a:lnTo>
                  <a:pt x="5830" y="6176"/>
                </a:lnTo>
                <a:lnTo>
                  <a:pt x="7113" y="7459"/>
                </a:lnTo>
                <a:close/>
                <a:moveTo>
                  <a:pt x="9190" y="11802"/>
                </a:moveTo>
                <a:cubicBezTo>
                  <a:pt x="9190" y="12366"/>
                  <a:pt x="8853" y="12874"/>
                  <a:pt x="8330" y="13093"/>
                </a:cubicBezTo>
                <a:cubicBezTo>
                  <a:pt x="7811" y="13308"/>
                  <a:pt x="7210" y="13189"/>
                  <a:pt x="6809" y="12788"/>
                </a:cubicBezTo>
                <a:cubicBezTo>
                  <a:pt x="6413" y="12392"/>
                  <a:pt x="6294" y="11791"/>
                  <a:pt x="6509" y="11268"/>
                </a:cubicBezTo>
                <a:cubicBezTo>
                  <a:pt x="6724" y="10749"/>
                  <a:pt x="7232" y="10407"/>
                  <a:pt x="7796" y="10407"/>
                </a:cubicBezTo>
                <a:cubicBezTo>
                  <a:pt x="8571" y="10407"/>
                  <a:pt x="9194" y="11038"/>
                  <a:pt x="9194" y="11809"/>
                </a:cubicBezTo>
                <a:close/>
                <a:moveTo>
                  <a:pt x="9094" y="7459"/>
                </a:moveTo>
                <a:lnTo>
                  <a:pt x="11156" y="5397"/>
                </a:lnTo>
                <a:lnTo>
                  <a:pt x="13218" y="7459"/>
                </a:lnTo>
                <a:lnTo>
                  <a:pt x="11156" y="9529"/>
                </a:lnTo>
                <a:close/>
                <a:moveTo>
                  <a:pt x="14011" y="12380"/>
                </a:moveTo>
                <a:lnTo>
                  <a:pt x="11949" y="10322"/>
                </a:lnTo>
                <a:lnTo>
                  <a:pt x="14011" y="8260"/>
                </a:lnTo>
                <a:lnTo>
                  <a:pt x="16073" y="10322"/>
                </a:lnTo>
                <a:close/>
                <a:moveTo>
                  <a:pt x="16871" y="9521"/>
                </a:moveTo>
                <a:lnTo>
                  <a:pt x="14809" y="7459"/>
                </a:lnTo>
                <a:lnTo>
                  <a:pt x="16871" y="5397"/>
                </a:lnTo>
                <a:lnTo>
                  <a:pt x="18933" y="7459"/>
                </a:lnTo>
                <a:close/>
                <a:moveTo>
                  <a:pt x="21622" y="11802"/>
                </a:moveTo>
                <a:cubicBezTo>
                  <a:pt x="21622" y="12366"/>
                  <a:pt x="21280" y="12874"/>
                  <a:pt x="20761" y="13093"/>
                </a:cubicBezTo>
                <a:cubicBezTo>
                  <a:pt x="20238" y="13308"/>
                  <a:pt x="19641" y="13189"/>
                  <a:pt x="19241" y="12788"/>
                </a:cubicBezTo>
                <a:cubicBezTo>
                  <a:pt x="18844" y="12392"/>
                  <a:pt x="18721" y="11791"/>
                  <a:pt x="18940" y="11268"/>
                </a:cubicBezTo>
                <a:cubicBezTo>
                  <a:pt x="19155" y="10749"/>
                  <a:pt x="19663" y="10407"/>
                  <a:pt x="20227" y="10407"/>
                </a:cubicBezTo>
                <a:cubicBezTo>
                  <a:pt x="20999" y="10407"/>
                  <a:pt x="21625" y="11038"/>
                  <a:pt x="21622" y="11809"/>
                </a:cubicBezTo>
                <a:close/>
              </a:path>
            </a:pathLst>
          </a:custGeom>
          <a:gradFill>
            <a:gsLst>
              <a:gs pos="0">
                <a:schemeClr val="accent1"/>
              </a:gs>
              <a:gs pos="50000">
                <a:schemeClr val="accent2"/>
              </a:gs>
              <a:gs pos="100000">
                <a:schemeClr val="accent3"/>
              </a:gs>
            </a:gsLst>
            <a:lin ang="5400700" scaled="0"/>
          </a:gradFill>
          <a:ln>
            <a:noFill/>
          </a:ln>
          <a:effectLst>
            <a:outerShdw blurRad="42863" algn="bl" rotWithShape="0">
              <a:schemeClr val="dk1">
                <a:alpha val="4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Рисунок 1"/>
          <p:cNvPicPr>
            <a:picLocks noChangeAspect="1"/>
          </p:cNvPicPr>
          <p:nvPr/>
        </p:nvPicPr>
        <p:blipFill>
          <a:blip r:embed="rId3"/>
          <a:stretch>
            <a:fillRect/>
          </a:stretch>
        </p:blipFill>
        <p:spPr>
          <a:xfrm>
            <a:off x="283180" y="689640"/>
            <a:ext cx="2352865" cy="1327163"/>
          </a:xfrm>
          <a:prstGeom prst="rect">
            <a:avLst/>
          </a:prstGeom>
        </p:spPr>
      </p:pic>
      <p:pic>
        <p:nvPicPr>
          <p:cNvPr id="4" name="Рисунок 3"/>
          <p:cNvPicPr>
            <a:picLocks noChangeAspect="1"/>
          </p:cNvPicPr>
          <p:nvPr/>
        </p:nvPicPr>
        <p:blipFill>
          <a:blip r:embed="rId4"/>
          <a:stretch>
            <a:fillRect/>
          </a:stretch>
        </p:blipFill>
        <p:spPr>
          <a:xfrm>
            <a:off x="379188" y="2156500"/>
            <a:ext cx="2152998" cy="22462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grpSp>
        <p:nvGrpSpPr>
          <p:cNvPr id="1675" name="Google Shape;2564;p73">
            <a:extLst>
              <a:ext uri="{FF2B5EF4-FFF2-40B4-BE49-F238E27FC236}">
                <a16:creationId xmlns:a16="http://schemas.microsoft.com/office/drawing/2014/main" id="{484B9AF9-1C3E-BC2F-7D80-682867B70767}"/>
              </a:ext>
            </a:extLst>
          </p:cNvPr>
          <p:cNvGrpSpPr/>
          <p:nvPr/>
        </p:nvGrpSpPr>
        <p:grpSpPr>
          <a:xfrm>
            <a:off x="6766724" y="-93413"/>
            <a:ext cx="1602190" cy="3993961"/>
            <a:chOff x="-2037975" y="-253425"/>
            <a:chExt cx="1725395" cy="4984897"/>
          </a:xfrm>
        </p:grpSpPr>
        <p:sp>
          <p:nvSpPr>
            <p:cNvPr id="1676" name="Google Shape;2565;p73">
              <a:extLst>
                <a:ext uri="{FF2B5EF4-FFF2-40B4-BE49-F238E27FC236}">
                  <a16:creationId xmlns:a16="http://schemas.microsoft.com/office/drawing/2014/main" id="{C5B10A5E-BE23-7164-51C7-E0362DD6D341}"/>
                </a:ext>
              </a:extLst>
            </p:cNvPr>
            <p:cNvSpPr/>
            <p:nvPr/>
          </p:nvSpPr>
          <p:spPr>
            <a:xfrm>
              <a:off x="-1194550" y="-253425"/>
              <a:ext cx="38554" cy="1432128"/>
            </a:xfrm>
            <a:custGeom>
              <a:avLst/>
              <a:gdLst/>
              <a:ahLst/>
              <a:cxnLst/>
              <a:rect l="l" t="t" r="r" b="b"/>
              <a:pathLst>
                <a:path w="834" h="30980" extrusionOk="0">
                  <a:moveTo>
                    <a:pt x="416" y="30979"/>
                  </a:moveTo>
                  <a:cubicBezTo>
                    <a:pt x="187" y="30979"/>
                    <a:pt x="0" y="30792"/>
                    <a:pt x="0" y="30564"/>
                  </a:cubicBezTo>
                  <a:lnTo>
                    <a:pt x="0" y="416"/>
                  </a:lnTo>
                  <a:cubicBezTo>
                    <a:pt x="0" y="188"/>
                    <a:pt x="187" y="0"/>
                    <a:pt x="416" y="0"/>
                  </a:cubicBezTo>
                  <a:cubicBezTo>
                    <a:pt x="647" y="0"/>
                    <a:pt x="834" y="188"/>
                    <a:pt x="834" y="416"/>
                  </a:cubicBezTo>
                  <a:lnTo>
                    <a:pt x="834" y="30564"/>
                  </a:lnTo>
                  <a:cubicBezTo>
                    <a:pt x="834" y="30792"/>
                    <a:pt x="647" y="30979"/>
                    <a:pt x="416" y="30979"/>
                  </a:cubicBez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566;p73">
              <a:extLst>
                <a:ext uri="{FF2B5EF4-FFF2-40B4-BE49-F238E27FC236}">
                  <a16:creationId xmlns:a16="http://schemas.microsoft.com/office/drawing/2014/main" id="{85FF43F5-28E4-588F-EAD1-762F01C5121E}"/>
                </a:ext>
              </a:extLst>
            </p:cNvPr>
            <p:cNvSpPr/>
            <p:nvPr/>
          </p:nvSpPr>
          <p:spPr>
            <a:xfrm>
              <a:off x="-1367450" y="3299344"/>
              <a:ext cx="25610" cy="1432129"/>
            </a:xfrm>
            <a:custGeom>
              <a:avLst/>
              <a:gdLst/>
              <a:ahLst/>
              <a:cxnLst/>
              <a:rect l="l" t="t" r="r" b="b"/>
              <a:pathLst>
                <a:path w="554" h="7560" extrusionOk="0">
                  <a:moveTo>
                    <a:pt x="1" y="1"/>
                  </a:moveTo>
                  <a:lnTo>
                    <a:pt x="553" y="1"/>
                  </a:lnTo>
                  <a:lnTo>
                    <a:pt x="553" y="7559"/>
                  </a:lnTo>
                  <a:lnTo>
                    <a:pt x="1" y="7559"/>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567;p73">
              <a:extLst>
                <a:ext uri="{FF2B5EF4-FFF2-40B4-BE49-F238E27FC236}">
                  <a16:creationId xmlns:a16="http://schemas.microsoft.com/office/drawing/2014/main" id="{F951A709-A147-B92E-D2D8-5415560CB49E}"/>
                </a:ext>
              </a:extLst>
            </p:cNvPr>
            <p:cNvSpPr/>
            <p:nvPr/>
          </p:nvSpPr>
          <p:spPr>
            <a:xfrm>
              <a:off x="-1278507" y="3299344"/>
              <a:ext cx="25749" cy="1432129"/>
            </a:xfrm>
            <a:custGeom>
              <a:avLst/>
              <a:gdLst/>
              <a:ahLst/>
              <a:cxnLst/>
              <a:rect l="l" t="t" r="r" b="b"/>
              <a:pathLst>
                <a:path w="557" h="7560" extrusionOk="0">
                  <a:moveTo>
                    <a:pt x="1" y="1"/>
                  </a:moveTo>
                  <a:lnTo>
                    <a:pt x="556" y="1"/>
                  </a:lnTo>
                  <a:lnTo>
                    <a:pt x="556" y="7559"/>
                  </a:lnTo>
                  <a:lnTo>
                    <a:pt x="1" y="7559"/>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568;p73">
              <a:extLst>
                <a:ext uri="{FF2B5EF4-FFF2-40B4-BE49-F238E27FC236}">
                  <a16:creationId xmlns:a16="http://schemas.microsoft.com/office/drawing/2014/main" id="{06BA5F8A-10B9-E5DC-A639-D86825EBEBA2}"/>
                </a:ext>
              </a:extLst>
            </p:cNvPr>
            <p:cNvSpPr/>
            <p:nvPr/>
          </p:nvSpPr>
          <p:spPr>
            <a:xfrm>
              <a:off x="-1189564" y="3299344"/>
              <a:ext cx="25749" cy="1432129"/>
            </a:xfrm>
            <a:custGeom>
              <a:avLst/>
              <a:gdLst/>
              <a:ahLst/>
              <a:cxnLst/>
              <a:rect l="l" t="t" r="r" b="b"/>
              <a:pathLst>
                <a:path w="557" h="7560" extrusionOk="0">
                  <a:moveTo>
                    <a:pt x="1" y="1"/>
                  </a:moveTo>
                  <a:lnTo>
                    <a:pt x="556" y="1"/>
                  </a:lnTo>
                  <a:lnTo>
                    <a:pt x="556" y="7559"/>
                  </a:lnTo>
                  <a:lnTo>
                    <a:pt x="1" y="7559"/>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569;p73">
              <a:extLst>
                <a:ext uri="{FF2B5EF4-FFF2-40B4-BE49-F238E27FC236}">
                  <a16:creationId xmlns:a16="http://schemas.microsoft.com/office/drawing/2014/main" id="{15EF0771-5415-5541-401E-83FC7454E47B}"/>
                </a:ext>
              </a:extLst>
            </p:cNvPr>
            <p:cNvSpPr/>
            <p:nvPr/>
          </p:nvSpPr>
          <p:spPr>
            <a:xfrm>
              <a:off x="-1100621" y="3299344"/>
              <a:ext cx="25702" cy="1432129"/>
            </a:xfrm>
            <a:custGeom>
              <a:avLst/>
              <a:gdLst/>
              <a:ahLst/>
              <a:cxnLst/>
              <a:rect l="l" t="t" r="r" b="b"/>
              <a:pathLst>
                <a:path w="556" h="7560" extrusionOk="0">
                  <a:moveTo>
                    <a:pt x="0" y="1"/>
                  </a:moveTo>
                  <a:lnTo>
                    <a:pt x="556" y="1"/>
                  </a:lnTo>
                  <a:lnTo>
                    <a:pt x="556" y="7559"/>
                  </a:lnTo>
                  <a:lnTo>
                    <a:pt x="0" y="7559"/>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570;p73">
              <a:extLst>
                <a:ext uri="{FF2B5EF4-FFF2-40B4-BE49-F238E27FC236}">
                  <a16:creationId xmlns:a16="http://schemas.microsoft.com/office/drawing/2014/main" id="{65B31A65-E55E-840B-BCDD-8E4CA298583C}"/>
                </a:ext>
              </a:extLst>
            </p:cNvPr>
            <p:cNvSpPr/>
            <p:nvPr/>
          </p:nvSpPr>
          <p:spPr>
            <a:xfrm>
              <a:off x="-1011678" y="3299344"/>
              <a:ext cx="25702" cy="1432129"/>
            </a:xfrm>
            <a:custGeom>
              <a:avLst/>
              <a:gdLst/>
              <a:ahLst/>
              <a:cxnLst/>
              <a:rect l="l" t="t" r="r" b="b"/>
              <a:pathLst>
                <a:path w="556" h="7560" extrusionOk="0">
                  <a:moveTo>
                    <a:pt x="0" y="1"/>
                  </a:moveTo>
                  <a:lnTo>
                    <a:pt x="556" y="1"/>
                  </a:lnTo>
                  <a:lnTo>
                    <a:pt x="556" y="7559"/>
                  </a:lnTo>
                  <a:lnTo>
                    <a:pt x="0" y="7559"/>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571;p73">
              <a:extLst>
                <a:ext uri="{FF2B5EF4-FFF2-40B4-BE49-F238E27FC236}">
                  <a16:creationId xmlns:a16="http://schemas.microsoft.com/office/drawing/2014/main" id="{44A135FE-0071-1280-D7AD-148DD0F42650}"/>
                </a:ext>
              </a:extLst>
            </p:cNvPr>
            <p:cNvSpPr/>
            <p:nvPr/>
          </p:nvSpPr>
          <p:spPr>
            <a:xfrm>
              <a:off x="-2037975" y="1521622"/>
              <a:ext cx="1725395" cy="1710796"/>
            </a:xfrm>
            <a:custGeom>
              <a:avLst/>
              <a:gdLst/>
              <a:ahLst/>
              <a:cxnLst/>
              <a:rect l="l" t="t" r="r" b="b"/>
              <a:pathLst>
                <a:path w="37324" h="27421" extrusionOk="0">
                  <a:moveTo>
                    <a:pt x="37324" y="13710"/>
                  </a:moveTo>
                  <a:cubicBezTo>
                    <a:pt x="37324" y="20090"/>
                    <a:pt x="31993" y="25500"/>
                    <a:pt x="24596" y="27421"/>
                  </a:cubicBezTo>
                  <a:lnTo>
                    <a:pt x="12725" y="27421"/>
                  </a:lnTo>
                  <a:cubicBezTo>
                    <a:pt x="5330" y="25500"/>
                    <a:pt x="0" y="20090"/>
                    <a:pt x="0" y="13710"/>
                  </a:cubicBezTo>
                  <a:cubicBezTo>
                    <a:pt x="0" y="7333"/>
                    <a:pt x="5330" y="1921"/>
                    <a:pt x="12725" y="0"/>
                  </a:cubicBezTo>
                  <a:lnTo>
                    <a:pt x="24596" y="0"/>
                  </a:lnTo>
                  <a:cubicBezTo>
                    <a:pt x="31993" y="1924"/>
                    <a:pt x="37324" y="7333"/>
                    <a:pt x="37324" y="13710"/>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572;p73">
              <a:extLst>
                <a:ext uri="{FF2B5EF4-FFF2-40B4-BE49-F238E27FC236}">
                  <a16:creationId xmlns:a16="http://schemas.microsoft.com/office/drawing/2014/main" id="{AD9A6143-13CF-6DAC-2573-2597260F1678}"/>
                </a:ext>
              </a:extLst>
            </p:cNvPr>
            <p:cNvSpPr/>
            <p:nvPr/>
          </p:nvSpPr>
          <p:spPr>
            <a:xfrm>
              <a:off x="-2023644" y="1521622"/>
              <a:ext cx="1696734" cy="1710796"/>
            </a:xfrm>
            <a:custGeom>
              <a:avLst/>
              <a:gdLst/>
              <a:ahLst/>
              <a:cxnLst/>
              <a:rect l="l" t="t" r="r" b="b"/>
              <a:pathLst>
                <a:path w="36704" h="27421" extrusionOk="0">
                  <a:moveTo>
                    <a:pt x="36704" y="13710"/>
                  </a:moveTo>
                  <a:cubicBezTo>
                    <a:pt x="36704" y="20090"/>
                    <a:pt x="31461" y="25500"/>
                    <a:pt x="24190" y="27421"/>
                  </a:cubicBezTo>
                  <a:lnTo>
                    <a:pt x="12514" y="27421"/>
                  </a:lnTo>
                  <a:cubicBezTo>
                    <a:pt x="5243" y="25500"/>
                    <a:pt x="0" y="20090"/>
                    <a:pt x="0" y="13710"/>
                  </a:cubicBezTo>
                  <a:cubicBezTo>
                    <a:pt x="0" y="7333"/>
                    <a:pt x="5243" y="1921"/>
                    <a:pt x="12514" y="0"/>
                  </a:cubicBezTo>
                  <a:lnTo>
                    <a:pt x="24190" y="0"/>
                  </a:lnTo>
                  <a:cubicBezTo>
                    <a:pt x="31461" y="1924"/>
                    <a:pt x="36704" y="7333"/>
                    <a:pt x="36704" y="13710"/>
                  </a:cubicBez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573;p73">
              <a:extLst>
                <a:ext uri="{FF2B5EF4-FFF2-40B4-BE49-F238E27FC236}">
                  <a16:creationId xmlns:a16="http://schemas.microsoft.com/office/drawing/2014/main" id="{F768A06B-DE0F-BDB2-EE3B-C0179E7DA85A}"/>
                </a:ext>
              </a:extLst>
            </p:cNvPr>
            <p:cNvSpPr/>
            <p:nvPr/>
          </p:nvSpPr>
          <p:spPr>
            <a:xfrm flipH="1">
              <a:off x="-2023640" y="1694878"/>
              <a:ext cx="1696734" cy="1358605"/>
            </a:xfrm>
            <a:custGeom>
              <a:avLst/>
              <a:gdLst/>
              <a:ahLst/>
              <a:cxnLst/>
              <a:rect l="l" t="t" r="r" b="b"/>
              <a:pathLst>
                <a:path w="36704" h="21776" extrusionOk="0">
                  <a:moveTo>
                    <a:pt x="6348" y="1"/>
                  </a:moveTo>
                  <a:cubicBezTo>
                    <a:pt x="6175" y="115"/>
                    <a:pt x="6009" y="235"/>
                    <a:pt x="5842" y="358"/>
                  </a:cubicBezTo>
                  <a:lnTo>
                    <a:pt x="30859" y="358"/>
                  </a:lnTo>
                  <a:cubicBezTo>
                    <a:pt x="30695" y="235"/>
                    <a:pt x="30526" y="118"/>
                    <a:pt x="30356" y="1"/>
                  </a:cubicBezTo>
                  <a:close/>
                  <a:moveTo>
                    <a:pt x="2561" y="3571"/>
                  </a:moveTo>
                  <a:cubicBezTo>
                    <a:pt x="2471" y="3688"/>
                    <a:pt x="2383" y="3808"/>
                    <a:pt x="2298" y="3928"/>
                  </a:cubicBezTo>
                  <a:lnTo>
                    <a:pt x="34403" y="3928"/>
                  </a:lnTo>
                  <a:cubicBezTo>
                    <a:pt x="34318" y="3808"/>
                    <a:pt x="34230" y="3688"/>
                    <a:pt x="34142" y="3571"/>
                  </a:cubicBezTo>
                  <a:close/>
                  <a:moveTo>
                    <a:pt x="643" y="7141"/>
                  </a:moveTo>
                  <a:cubicBezTo>
                    <a:pt x="602" y="7258"/>
                    <a:pt x="562" y="7378"/>
                    <a:pt x="524" y="7498"/>
                  </a:cubicBezTo>
                  <a:lnTo>
                    <a:pt x="36180" y="7498"/>
                  </a:lnTo>
                  <a:cubicBezTo>
                    <a:pt x="36142" y="7378"/>
                    <a:pt x="36101" y="7258"/>
                    <a:pt x="36061" y="7141"/>
                  </a:cubicBezTo>
                  <a:close/>
                  <a:moveTo>
                    <a:pt x="6" y="10708"/>
                  </a:moveTo>
                  <a:cubicBezTo>
                    <a:pt x="6" y="10781"/>
                    <a:pt x="0" y="10860"/>
                    <a:pt x="0" y="10933"/>
                  </a:cubicBezTo>
                  <a:cubicBezTo>
                    <a:pt x="0" y="10977"/>
                    <a:pt x="3" y="11021"/>
                    <a:pt x="3" y="11065"/>
                  </a:cubicBezTo>
                  <a:lnTo>
                    <a:pt x="36698" y="11065"/>
                  </a:lnTo>
                  <a:cubicBezTo>
                    <a:pt x="36698" y="11021"/>
                    <a:pt x="36704" y="10977"/>
                    <a:pt x="36704" y="10933"/>
                  </a:cubicBezTo>
                  <a:cubicBezTo>
                    <a:pt x="36704" y="10860"/>
                    <a:pt x="36698" y="10784"/>
                    <a:pt x="36698" y="10708"/>
                  </a:cubicBezTo>
                  <a:close/>
                  <a:moveTo>
                    <a:pt x="497" y="14278"/>
                  </a:moveTo>
                  <a:cubicBezTo>
                    <a:pt x="535" y="14398"/>
                    <a:pt x="570" y="14518"/>
                    <a:pt x="611" y="14635"/>
                  </a:cubicBezTo>
                  <a:lnTo>
                    <a:pt x="36093" y="14635"/>
                  </a:lnTo>
                  <a:cubicBezTo>
                    <a:pt x="36131" y="14518"/>
                    <a:pt x="36169" y="14398"/>
                    <a:pt x="36207" y="14278"/>
                  </a:cubicBezTo>
                  <a:close/>
                  <a:moveTo>
                    <a:pt x="2237" y="17848"/>
                  </a:moveTo>
                  <a:cubicBezTo>
                    <a:pt x="2319" y="17968"/>
                    <a:pt x="2404" y="18088"/>
                    <a:pt x="2491" y="18205"/>
                  </a:cubicBezTo>
                  <a:lnTo>
                    <a:pt x="34213" y="18205"/>
                  </a:lnTo>
                  <a:cubicBezTo>
                    <a:pt x="34300" y="18088"/>
                    <a:pt x="34385" y="17968"/>
                    <a:pt x="34470" y="17848"/>
                  </a:cubicBezTo>
                  <a:close/>
                  <a:moveTo>
                    <a:pt x="5722" y="21419"/>
                  </a:moveTo>
                  <a:cubicBezTo>
                    <a:pt x="5883" y="21541"/>
                    <a:pt x="6050" y="21661"/>
                    <a:pt x="6216" y="21775"/>
                  </a:cubicBezTo>
                  <a:lnTo>
                    <a:pt x="30488" y="21775"/>
                  </a:lnTo>
                  <a:cubicBezTo>
                    <a:pt x="30654" y="21658"/>
                    <a:pt x="30818" y="21541"/>
                    <a:pt x="30982" y="21419"/>
                  </a:cubicBez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574;p73">
              <a:extLst>
                <a:ext uri="{FF2B5EF4-FFF2-40B4-BE49-F238E27FC236}">
                  <a16:creationId xmlns:a16="http://schemas.microsoft.com/office/drawing/2014/main" id="{013E38E9-AB4B-2B64-B24C-1942B07DB271}"/>
                </a:ext>
              </a:extLst>
            </p:cNvPr>
            <p:cNvSpPr/>
            <p:nvPr/>
          </p:nvSpPr>
          <p:spPr>
            <a:xfrm>
              <a:off x="-1363650" y="1129844"/>
              <a:ext cx="376615" cy="271725"/>
            </a:xfrm>
            <a:custGeom>
              <a:avLst/>
              <a:gdLst/>
              <a:ahLst/>
              <a:cxnLst/>
              <a:rect l="l" t="t" r="r" b="b"/>
              <a:pathLst>
                <a:path w="8147" h="5878" extrusionOk="0">
                  <a:moveTo>
                    <a:pt x="8123" y="5878"/>
                  </a:moveTo>
                  <a:lnTo>
                    <a:pt x="7293" y="5878"/>
                  </a:lnTo>
                  <a:lnTo>
                    <a:pt x="7293" y="4091"/>
                  </a:lnTo>
                  <a:cubicBezTo>
                    <a:pt x="7293" y="2313"/>
                    <a:pt x="5851" y="872"/>
                    <a:pt x="4074" y="872"/>
                  </a:cubicBezTo>
                  <a:cubicBezTo>
                    <a:pt x="2296" y="872"/>
                    <a:pt x="857" y="2313"/>
                    <a:pt x="857" y="4091"/>
                  </a:cubicBezTo>
                  <a:lnTo>
                    <a:pt x="857" y="5878"/>
                  </a:lnTo>
                  <a:lnTo>
                    <a:pt x="24" y="5878"/>
                  </a:lnTo>
                  <a:lnTo>
                    <a:pt x="24" y="4091"/>
                  </a:lnTo>
                  <a:cubicBezTo>
                    <a:pt x="1" y="1840"/>
                    <a:pt x="1822" y="1"/>
                    <a:pt x="4074" y="1"/>
                  </a:cubicBezTo>
                  <a:cubicBezTo>
                    <a:pt x="6325" y="1"/>
                    <a:pt x="8146" y="1840"/>
                    <a:pt x="8123" y="4091"/>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575;p73">
              <a:extLst>
                <a:ext uri="{FF2B5EF4-FFF2-40B4-BE49-F238E27FC236}">
                  <a16:creationId xmlns:a16="http://schemas.microsoft.com/office/drawing/2014/main" id="{75CD38BA-84A2-1F0A-569D-4E1C27560F06}"/>
                </a:ext>
              </a:extLst>
            </p:cNvPr>
            <p:cNvSpPr/>
            <p:nvPr/>
          </p:nvSpPr>
          <p:spPr>
            <a:xfrm>
              <a:off x="-1462993" y="3232428"/>
              <a:ext cx="575440" cy="75998"/>
            </a:xfrm>
            <a:custGeom>
              <a:avLst/>
              <a:gdLst/>
              <a:ahLst/>
              <a:cxnLst/>
              <a:rect l="l" t="t" r="r" b="b"/>
              <a:pathLst>
                <a:path w="12448" h="1644" extrusionOk="0">
                  <a:moveTo>
                    <a:pt x="0" y="1"/>
                  </a:moveTo>
                  <a:lnTo>
                    <a:pt x="12447" y="1"/>
                  </a:lnTo>
                  <a:lnTo>
                    <a:pt x="12447" y="1644"/>
                  </a:lnTo>
                  <a:lnTo>
                    <a:pt x="0" y="1644"/>
                  </a:ln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576;p73">
              <a:extLst>
                <a:ext uri="{FF2B5EF4-FFF2-40B4-BE49-F238E27FC236}">
                  <a16:creationId xmlns:a16="http://schemas.microsoft.com/office/drawing/2014/main" id="{8FD60D89-4E9A-C480-BE73-54A8D45BF4DC}"/>
                </a:ext>
              </a:extLst>
            </p:cNvPr>
            <p:cNvSpPr/>
            <p:nvPr/>
          </p:nvSpPr>
          <p:spPr>
            <a:xfrm>
              <a:off x="-1894576" y="1521622"/>
              <a:ext cx="1398567" cy="1710983"/>
            </a:xfrm>
            <a:custGeom>
              <a:avLst/>
              <a:gdLst/>
              <a:ahLst/>
              <a:cxnLst/>
              <a:rect l="l" t="t" r="r" b="b"/>
              <a:pathLst>
                <a:path w="30254" h="27424" extrusionOk="0">
                  <a:moveTo>
                    <a:pt x="9962" y="0"/>
                  </a:moveTo>
                  <a:cubicBezTo>
                    <a:pt x="3942" y="2412"/>
                    <a:pt x="0" y="7749"/>
                    <a:pt x="0" y="13710"/>
                  </a:cubicBezTo>
                  <a:cubicBezTo>
                    <a:pt x="0" y="19675"/>
                    <a:pt x="3942" y="25011"/>
                    <a:pt x="9962" y="27424"/>
                  </a:cubicBezTo>
                  <a:lnTo>
                    <a:pt x="11681" y="27424"/>
                  </a:lnTo>
                  <a:cubicBezTo>
                    <a:pt x="5117" y="25415"/>
                    <a:pt x="717" y="19921"/>
                    <a:pt x="717" y="13710"/>
                  </a:cubicBezTo>
                  <a:cubicBezTo>
                    <a:pt x="717" y="7503"/>
                    <a:pt x="5117" y="2009"/>
                    <a:pt x="11681" y="0"/>
                  </a:cubicBezTo>
                  <a:close/>
                  <a:moveTo>
                    <a:pt x="12202" y="0"/>
                  </a:moveTo>
                  <a:cubicBezTo>
                    <a:pt x="9173" y="2398"/>
                    <a:pt x="7184" y="7746"/>
                    <a:pt x="7184" y="13710"/>
                  </a:cubicBezTo>
                  <a:cubicBezTo>
                    <a:pt x="7184" y="19678"/>
                    <a:pt x="9173" y="25023"/>
                    <a:pt x="12202" y="27424"/>
                  </a:cubicBezTo>
                  <a:lnTo>
                    <a:pt x="13237" y="27424"/>
                  </a:lnTo>
                  <a:cubicBezTo>
                    <a:pt x="10021" y="25394"/>
                    <a:pt x="7872" y="19912"/>
                    <a:pt x="7872" y="13710"/>
                  </a:cubicBezTo>
                  <a:cubicBezTo>
                    <a:pt x="7872" y="7512"/>
                    <a:pt x="10024" y="2029"/>
                    <a:pt x="13237" y="0"/>
                  </a:cubicBezTo>
                  <a:close/>
                  <a:moveTo>
                    <a:pt x="14936" y="0"/>
                  </a:moveTo>
                  <a:lnTo>
                    <a:pt x="14936" y="27424"/>
                  </a:lnTo>
                  <a:lnTo>
                    <a:pt x="15564" y="27424"/>
                  </a:lnTo>
                  <a:lnTo>
                    <a:pt x="15564" y="0"/>
                  </a:lnTo>
                  <a:close/>
                  <a:moveTo>
                    <a:pt x="17725" y="0"/>
                  </a:moveTo>
                  <a:cubicBezTo>
                    <a:pt x="20684" y="2029"/>
                    <a:pt x="22664" y="7512"/>
                    <a:pt x="22664" y="13710"/>
                  </a:cubicBezTo>
                  <a:cubicBezTo>
                    <a:pt x="22664" y="19912"/>
                    <a:pt x="20684" y="25394"/>
                    <a:pt x="17728" y="27424"/>
                  </a:cubicBezTo>
                  <a:lnTo>
                    <a:pt x="18675" y="27424"/>
                  </a:lnTo>
                  <a:cubicBezTo>
                    <a:pt x="21465" y="25023"/>
                    <a:pt x="23292" y="19678"/>
                    <a:pt x="23292" y="13710"/>
                  </a:cubicBezTo>
                  <a:cubicBezTo>
                    <a:pt x="23292" y="7746"/>
                    <a:pt x="21465" y="2398"/>
                    <a:pt x="18675" y="0"/>
                  </a:cubicBezTo>
                  <a:close/>
                  <a:moveTo>
                    <a:pt x="19985" y="0"/>
                  </a:moveTo>
                  <a:cubicBezTo>
                    <a:pt x="25754" y="2009"/>
                    <a:pt x="29625" y="7503"/>
                    <a:pt x="29625" y="13710"/>
                  </a:cubicBezTo>
                  <a:cubicBezTo>
                    <a:pt x="29625" y="19921"/>
                    <a:pt x="25754" y="25415"/>
                    <a:pt x="19985" y="27424"/>
                  </a:cubicBezTo>
                  <a:lnTo>
                    <a:pt x="21494" y="27424"/>
                  </a:lnTo>
                  <a:cubicBezTo>
                    <a:pt x="26786" y="25011"/>
                    <a:pt x="30254" y="19675"/>
                    <a:pt x="30254" y="13710"/>
                  </a:cubicBezTo>
                  <a:cubicBezTo>
                    <a:pt x="30254" y="7749"/>
                    <a:pt x="26789" y="2412"/>
                    <a:pt x="21494" y="0"/>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577;p73">
              <a:extLst>
                <a:ext uri="{FF2B5EF4-FFF2-40B4-BE49-F238E27FC236}">
                  <a16:creationId xmlns:a16="http://schemas.microsoft.com/office/drawing/2014/main" id="{C599B6B7-C4DD-156C-3350-20459488CA4D}"/>
                </a:ext>
              </a:extLst>
            </p:cNvPr>
            <p:cNvSpPr/>
            <p:nvPr/>
          </p:nvSpPr>
          <p:spPr>
            <a:xfrm>
              <a:off x="-1874283" y="1521622"/>
              <a:ext cx="1397873" cy="1710983"/>
            </a:xfrm>
            <a:custGeom>
              <a:avLst/>
              <a:gdLst/>
              <a:ahLst/>
              <a:cxnLst/>
              <a:rect l="l" t="t" r="r" b="b"/>
              <a:pathLst>
                <a:path w="30239" h="27424" extrusionOk="0">
                  <a:moveTo>
                    <a:pt x="8897" y="27424"/>
                  </a:moveTo>
                  <a:cubicBezTo>
                    <a:pt x="3520" y="25011"/>
                    <a:pt x="0" y="19675"/>
                    <a:pt x="0" y="13710"/>
                  </a:cubicBezTo>
                  <a:cubicBezTo>
                    <a:pt x="0" y="7749"/>
                    <a:pt x="3520" y="2412"/>
                    <a:pt x="8897" y="0"/>
                  </a:cubicBezTo>
                  <a:lnTo>
                    <a:pt x="10433" y="0"/>
                  </a:lnTo>
                  <a:cubicBezTo>
                    <a:pt x="4576" y="2009"/>
                    <a:pt x="640" y="7518"/>
                    <a:pt x="640" y="13710"/>
                  </a:cubicBezTo>
                  <a:cubicBezTo>
                    <a:pt x="640" y="19903"/>
                    <a:pt x="4576" y="25412"/>
                    <a:pt x="10433" y="27424"/>
                  </a:cubicBezTo>
                  <a:close/>
                  <a:moveTo>
                    <a:pt x="7743" y="13710"/>
                  </a:moveTo>
                  <a:cubicBezTo>
                    <a:pt x="7743" y="7512"/>
                    <a:pt x="9754" y="2029"/>
                    <a:pt x="12760" y="0"/>
                  </a:cubicBezTo>
                  <a:lnTo>
                    <a:pt x="11795" y="0"/>
                  </a:lnTo>
                  <a:cubicBezTo>
                    <a:pt x="8962" y="2398"/>
                    <a:pt x="7105" y="7746"/>
                    <a:pt x="7105" y="13710"/>
                  </a:cubicBezTo>
                  <a:cubicBezTo>
                    <a:pt x="7105" y="19678"/>
                    <a:pt x="8962" y="25023"/>
                    <a:pt x="11795" y="27424"/>
                  </a:cubicBezTo>
                  <a:lnTo>
                    <a:pt x="12760" y="27424"/>
                  </a:lnTo>
                  <a:cubicBezTo>
                    <a:pt x="9754" y="25394"/>
                    <a:pt x="7743" y="19912"/>
                    <a:pt x="7743" y="13710"/>
                  </a:cubicBezTo>
                  <a:close/>
                  <a:moveTo>
                    <a:pt x="21342" y="0"/>
                  </a:moveTo>
                  <a:lnTo>
                    <a:pt x="19807" y="0"/>
                  </a:lnTo>
                  <a:cubicBezTo>
                    <a:pt x="25666" y="2009"/>
                    <a:pt x="29599" y="7518"/>
                    <a:pt x="29599" y="13710"/>
                  </a:cubicBezTo>
                  <a:cubicBezTo>
                    <a:pt x="29599" y="19903"/>
                    <a:pt x="25666" y="25412"/>
                    <a:pt x="19807" y="27424"/>
                  </a:cubicBezTo>
                  <a:lnTo>
                    <a:pt x="21342" y="27424"/>
                  </a:lnTo>
                  <a:cubicBezTo>
                    <a:pt x="26719" y="25011"/>
                    <a:pt x="30239" y="19675"/>
                    <a:pt x="30239" y="13710"/>
                  </a:cubicBezTo>
                  <a:cubicBezTo>
                    <a:pt x="30239" y="7749"/>
                    <a:pt x="26722" y="2412"/>
                    <a:pt x="21342" y="0"/>
                  </a:cubicBezTo>
                  <a:close/>
                  <a:moveTo>
                    <a:pt x="15406" y="0"/>
                  </a:moveTo>
                  <a:lnTo>
                    <a:pt x="14766" y="0"/>
                  </a:lnTo>
                  <a:lnTo>
                    <a:pt x="14766" y="27424"/>
                  </a:lnTo>
                  <a:lnTo>
                    <a:pt x="15406" y="27424"/>
                  </a:lnTo>
                  <a:close/>
                  <a:moveTo>
                    <a:pt x="17479" y="27424"/>
                  </a:moveTo>
                  <a:lnTo>
                    <a:pt x="18447" y="27424"/>
                  </a:lnTo>
                  <a:cubicBezTo>
                    <a:pt x="21280" y="25023"/>
                    <a:pt x="23137" y="19678"/>
                    <a:pt x="23137" y="13710"/>
                  </a:cubicBezTo>
                  <a:cubicBezTo>
                    <a:pt x="23137" y="7746"/>
                    <a:pt x="21280" y="2398"/>
                    <a:pt x="18447" y="0"/>
                  </a:cubicBezTo>
                  <a:lnTo>
                    <a:pt x="17479" y="0"/>
                  </a:lnTo>
                  <a:cubicBezTo>
                    <a:pt x="20485" y="2029"/>
                    <a:pt x="22496" y="7512"/>
                    <a:pt x="22496" y="13710"/>
                  </a:cubicBezTo>
                  <a:cubicBezTo>
                    <a:pt x="22496" y="19912"/>
                    <a:pt x="20485" y="25394"/>
                    <a:pt x="17479" y="27424"/>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578;p73">
              <a:extLst>
                <a:ext uri="{FF2B5EF4-FFF2-40B4-BE49-F238E27FC236}">
                  <a16:creationId xmlns:a16="http://schemas.microsoft.com/office/drawing/2014/main" id="{8BE9CAD9-02A7-F100-2E07-71544D2E5AEB}"/>
                </a:ext>
              </a:extLst>
            </p:cNvPr>
            <p:cNvSpPr/>
            <p:nvPr/>
          </p:nvSpPr>
          <p:spPr>
            <a:xfrm>
              <a:off x="-1462993" y="1401524"/>
              <a:ext cx="575301" cy="114413"/>
            </a:xfrm>
            <a:custGeom>
              <a:avLst/>
              <a:gdLst/>
              <a:ahLst/>
              <a:cxnLst/>
              <a:rect l="l" t="t" r="r" b="b"/>
              <a:pathLst>
                <a:path w="12445" h="2475" extrusionOk="0">
                  <a:moveTo>
                    <a:pt x="0" y="1"/>
                  </a:moveTo>
                  <a:lnTo>
                    <a:pt x="12445" y="1"/>
                  </a:lnTo>
                  <a:lnTo>
                    <a:pt x="12445" y="2474"/>
                  </a:lnTo>
                  <a:lnTo>
                    <a:pt x="0" y="2474"/>
                  </a:ln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Рисунок 12">
            <a:extLst>
              <a:ext uri="{FF2B5EF4-FFF2-40B4-BE49-F238E27FC236}">
                <a16:creationId xmlns:a16="http://schemas.microsoft.com/office/drawing/2014/main" id="{0B03F18B-3174-16B7-14A7-C60ADB14550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4000"/>
                    </a14:imgEffect>
                    <a14:imgEffect>
                      <a14:colorTemperature colorTemp="10015"/>
                    </a14:imgEffect>
                    <a14:imgEffect>
                      <a14:brightnessContrast bright="-28000" contrast="-25000"/>
                    </a14:imgEffect>
                  </a14:imgLayer>
                </a14:imgProps>
              </a:ext>
              <a:ext uri="{28A0092B-C50C-407E-A947-70E740481C1C}">
                <a14:useLocalDpi xmlns:a14="http://schemas.microsoft.com/office/drawing/2010/main" val="0"/>
              </a:ext>
            </a:extLst>
          </a:blip>
          <a:stretch>
            <a:fillRect/>
          </a:stretch>
        </p:blipFill>
        <p:spPr>
          <a:xfrm>
            <a:off x="0" y="0"/>
            <a:ext cx="5769001" cy="3028726"/>
          </a:xfrm>
          <a:prstGeom prst="rect">
            <a:avLst/>
          </a:prstGeom>
          <a:effectLst>
            <a:outerShdw blurRad="270579" dist="50800" dir="5400000" algn="ctr" rotWithShape="0">
              <a:srgbClr val="000000">
                <a:alpha val="66279"/>
              </a:srgbClr>
            </a:outerShdw>
          </a:effectLst>
        </p:spPr>
      </p:pic>
      <p:sp>
        <p:nvSpPr>
          <p:cNvPr id="29" name="Прямоугольник 28">
            <a:extLst>
              <a:ext uri="{FF2B5EF4-FFF2-40B4-BE49-F238E27FC236}">
                <a16:creationId xmlns:a16="http://schemas.microsoft.com/office/drawing/2014/main" id="{5668DF9A-8122-5A55-5B48-66416827C6A3}"/>
              </a:ext>
            </a:extLst>
          </p:cNvPr>
          <p:cNvSpPr/>
          <p:nvPr/>
        </p:nvSpPr>
        <p:spPr>
          <a:xfrm>
            <a:off x="0" y="3142593"/>
            <a:ext cx="4612908" cy="20009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dirty="0">
                <a:solidFill>
                  <a:srgbClr val="F5E385"/>
                </a:solidFill>
                <a:latin typeface="Times New Roman" panose="02020603050405020304" pitchFamily="18" charset="0"/>
                <a:cs typeface="Times New Roman" panose="02020603050405020304" pitchFamily="18" charset="0"/>
              </a:rPr>
              <a:t>ПО НАПРАВЛЕНИЮ «ИСТОРИЯ» ВЫ МОЖЕТЕ ПОСТУПИТЬ НА ОТДЕЛЕНИЕ «ИСТОРИЯ МЕЖДУНАРОДНЫХ ОТНОШЕНИЙ» СО СПЕЦИАЛИЗАЦИЕЙ С 1 КУРСА.  В РАМКАХ ДИСЦИПЛИН ПО ВЫБОРУ, ДЛЯ ЭТИХ СТУДЕНТОВ ЧИТАЮТСЯ СПЕЦИАЛИЗИРОВАННЫЕ КУРСЫ. </a:t>
            </a:r>
            <a:endParaRPr lang="ru-RU" sz="1800" dirty="0"/>
          </a:p>
        </p:txBody>
      </p:sp>
      <p:sp>
        <p:nvSpPr>
          <p:cNvPr id="31" name="Прямоугольник 30">
            <a:extLst>
              <a:ext uri="{FF2B5EF4-FFF2-40B4-BE49-F238E27FC236}">
                <a16:creationId xmlns:a16="http://schemas.microsoft.com/office/drawing/2014/main" id="{24298ADF-B81E-C101-75F6-80209EFF5E2C}"/>
              </a:ext>
            </a:extLst>
          </p:cNvPr>
          <p:cNvSpPr/>
          <p:nvPr/>
        </p:nvSpPr>
        <p:spPr>
          <a:xfrm>
            <a:off x="4622800" y="3142593"/>
            <a:ext cx="4572000" cy="20009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zh-CN" altLang="en-US" sz="1600" dirty="0">
                <a:solidFill>
                  <a:srgbClr val="F5E385"/>
                </a:solidFill>
                <a:latin typeface="Times New Roman" panose="02020603050405020304" pitchFamily="18" charset="0"/>
                <a:cs typeface="Times New Roman" panose="02020603050405020304" pitchFamily="18" charset="0"/>
              </a:rPr>
              <a:t>您可以从一年级开始作为历史专业学生进入国际关系史系学习 从一年级开始学习专业课程。 作为选修学科的一部分，我们为这些学生开设了专业课程。</a:t>
            </a:r>
            <a:endParaRPr lang="ru-RU" sz="1600" dirty="0"/>
          </a:p>
        </p:txBody>
      </p:sp>
      <p:sp>
        <p:nvSpPr>
          <p:cNvPr id="28" name="Google Shape;1003;p42">
            <a:extLst>
              <a:ext uri="{FF2B5EF4-FFF2-40B4-BE49-F238E27FC236}">
                <a16:creationId xmlns:a16="http://schemas.microsoft.com/office/drawing/2014/main" id="{2C28E40B-33A4-C1BC-7281-857239D10FD7}"/>
              </a:ext>
            </a:extLst>
          </p:cNvPr>
          <p:cNvSpPr/>
          <p:nvPr/>
        </p:nvSpPr>
        <p:spPr>
          <a:xfrm>
            <a:off x="5345464" y="3298822"/>
            <a:ext cx="2866914" cy="528782"/>
          </a:xfrm>
          <a:prstGeom prst="roundRect">
            <a:avLst>
              <a:gd name="adj" fmla="val 50000"/>
            </a:avLst>
          </a:prstGeom>
          <a:gradFill>
            <a:gsLst>
              <a:gs pos="0">
                <a:schemeClr val="accent4"/>
              </a:gs>
              <a:gs pos="100000">
                <a:schemeClr val="accent5"/>
              </a:gs>
            </a:gsLst>
            <a:lin ang="0" scaled="0"/>
          </a:gradFill>
          <a:ln w="28575">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000" b="1">
                <a:solidFill>
                  <a:srgbClr val="C00000"/>
                </a:solidFill>
              </a:rPr>
              <a:t>国际关系史</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809174D8-B3A3-104A-50DE-3060E94C8C64}"/>
              </a:ext>
            </a:extLst>
          </p:cNvPr>
          <p:cNvSpPr/>
          <p:nvPr/>
        </p:nvSpPr>
        <p:spPr>
          <a:xfrm>
            <a:off x="219098" y="1635886"/>
            <a:ext cx="4519610" cy="314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Google Shape;1268;p45">
            <a:extLst>
              <a:ext uri="{FF2B5EF4-FFF2-40B4-BE49-F238E27FC236}">
                <a16:creationId xmlns:a16="http://schemas.microsoft.com/office/drawing/2014/main" id="{21598F5A-08C3-28F4-D8B1-2A8AF4950F31}"/>
              </a:ext>
            </a:extLst>
          </p:cNvPr>
          <p:cNvSpPr txBox="1">
            <a:spLocks/>
          </p:cNvSpPr>
          <p:nvPr/>
        </p:nvSpPr>
        <p:spPr>
          <a:xfrm>
            <a:off x="914699" y="234461"/>
            <a:ext cx="7314600" cy="612600"/>
          </a:xfrm>
          <a:prstGeom prst="rect">
            <a:avLst/>
          </a:prstGeom>
          <a:noFill/>
          <a:ln>
            <a:noFill/>
          </a:ln>
          <a:effectLst>
            <a:outerShdw blurRad="57150" dist="19050" dir="5400000" algn="bl" rotWithShape="0">
              <a:schemeClr val="dk1">
                <a:alpha val="5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6000"/>
              <a:buFont typeface="Kaushan Script"/>
              <a:buNone/>
              <a:defRPr sz="7600" b="0" i="0" u="none" strike="noStrike" cap="none">
                <a:solidFill>
                  <a:schemeClr val="accent4"/>
                </a:solidFill>
                <a:latin typeface="Kaushan Script"/>
                <a:ea typeface="Kaushan Script"/>
                <a:cs typeface="Kaushan Script"/>
                <a:sym typeface="Kaushan Script"/>
              </a:defRPr>
            </a:lvl1pPr>
            <a:lvl2pPr marR="0" lvl="1"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2pPr>
            <a:lvl3pPr marR="0" lvl="2"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3pPr>
            <a:lvl4pPr marR="0" lvl="3"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4pPr>
            <a:lvl5pPr marR="0" lvl="4"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5pPr>
            <a:lvl6pPr marR="0" lvl="5"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6pPr>
            <a:lvl7pPr marR="0" lvl="6"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7pPr>
            <a:lvl8pPr marR="0" lvl="7"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8pPr>
            <a:lvl9pPr marR="0" lvl="8"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9pPr>
          </a:lstStyle>
          <a:p>
            <a:r>
              <a:rPr lang="ru-RU" altLang="ja-JP" sz="2800" dirty="0"/>
              <a:t>История международных отношений</a:t>
            </a:r>
            <a:endParaRPr lang="ja-JP" altLang="en-US" sz="2800" dirty="0"/>
          </a:p>
        </p:txBody>
      </p:sp>
      <p:sp>
        <p:nvSpPr>
          <p:cNvPr id="6" name="Google Shape;1003;p42">
            <a:extLst>
              <a:ext uri="{FF2B5EF4-FFF2-40B4-BE49-F238E27FC236}">
                <a16:creationId xmlns:a16="http://schemas.microsoft.com/office/drawing/2014/main" id="{A7F61A26-3978-DAD5-9E2F-3DBD429F5FCC}"/>
              </a:ext>
            </a:extLst>
          </p:cNvPr>
          <p:cNvSpPr/>
          <p:nvPr/>
        </p:nvSpPr>
        <p:spPr>
          <a:xfrm>
            <a:off x="1262860" y="847061"/>
            <a:ext cx="6618279" cy="645000"/>
          </a:xfrm>
          <a:prstGeom prst="roundRect">
            <a:avLst>
              <a:gd name="adj" fmla="val 50000"/>
            </a:avLst>
          </a:prstGeom>
          <a:gradFill>
            <a:gsLst>
              <a:gs pos="0">
                <a:schemeClr val="accent4"/>
              </a:gs>
              <a:gs pos="100000">
                <a:schemeClr val="accent5"/>
              </a:gs>
            </a:gsLst>
            <a:lin ang="0" scaled="0"/>
          </a:gradFill>
          <a:ln w="25400">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ja-JP" altLang="en-US" sz="2800" dirty="0">
                <a:solidFill>
                  <a:srgbClr val="C00000"/>
                </a:solidFill>
              </a:rPr>
              <a:t>国际关系史</a:t>
            </a:r>
            <a:endParaRPr sz="2800" dirty="0">
              <a:solidFill>
                <a:srgbClr val="C00000"/>
              </a:solidFill>
            </a:endParaRPr>
          </a:p>
        </p:txBody>
      </p:sp>
      <p:sp>
        <p:nvSpPr>
          <p:cNvPr id="8" name="Подзаголовок 7">
            <a:extLst>
              <a:ext uri="{FF2B5EF4-FFF2-40B4-BE49-F238E27FC236}">
                <a16:creationId xmlns:a16="http://schemas.microsoft.com/office/drawing/2014/main" id="{161A08BE-057B-4382-D3EC-DA28882F94B2}"/>
              </a:ext>
            </a:extLst>
          </p:cNvPr>
          <p:cNvSpPr>
            <a:spLocks noGrp="1"/>
          </p:cNvSpPr>
          <p:nvPr>
            <p:ph type="subTitle" idx="1"/>
          </p:nvPr>
        </p:nvSpPr>
        <p:spPr>
          <a:xfrm>
            <a:off x="257301" y="1763246"/>
            <a:ext cx="4581053" cy="2666100"/>
          </a:xfrm>
        </p:spPr>
        <p:txBody>
          <a:bodyPr/>
          <a:lstStyle/>
          <a:p>
            <a:pPr marL="285750" indent="-285750">
              <a:buClr>
                <a:srgbClr val="C8A253"/>
              </a:buClr>
              <a:buFont typeface="Arial" panose="020B0604020202020204" pitchFamily="34" charset="0"/>
              <a:buChar char="•"/>
            </a:pPr>
            <a:r>
              <a:rPr lang="ru-RU" sz="1800" dirty="0">
                <a:solidFill>
                  <a:srgbClr val="F5E385"/>
                </a:solidFill>
                <a:latin typeface="Times New Roman" panose="02020603050405020304" pitchFamily="18" charset="0"/>
                <a:cs typeface="Times New Roman" panose="02020603050405020304" pitchFamily="18" charset="0"/>
              </a:rPr>
              <a:t>Обучение на отделении «История международных отношений» дает студентам ключ к пониманию современной международной ситуации, ее корней и региональных особенностей. Здесь готовят аналитиков, способных понимать вызовы, которые стоят перед политиками и дипломатами, и предлагать модели решения сложных международных проблем.</a:t>
            </a:r>
            <a:endParaRPr lang="ru-RU" sz="2000" dirty="0"/>
          </a:p>
        </p:txBody>
      </p:sp>
      <p:sp>
        <p:nvSpPr>
          <p:cNvPr id="10" name="Прямоугольник 9">
            <a:extLst>
              <a:ext uri="{FF2B5EF4-FFF2-40B4-BE49-F238E27FC236}">
                <a16:creationId xmlns:a16="http://schemas.microsoft.com/office/drawing/2014/main" id="{BE0961C4-E3B9-DB92-2FF9-A1888774F2FB}"/>
              </a:ext>
            </a:extLst>
          </p:cNvPr>
          <p:cNvSpPr/>
          <p:nvPr/>
        </p:nvSpPr>
        <p:spPr>
          <a:xfrm>
            <a:off x="5037646" y="1635885"/>
            <a:ext cx="3526062" cy="314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дзаголовок 8">
            <a:extLst>
              <a:ext uri="{FF2B5EF4-FFF2-40B4-BE49-F238E27FC236}">
                <a16:creationId xmlns:a16="http://schemas.microsoft.com/office/drawing/2014/main" id="{EC94A90C-DB1F-2D19-4986-4FAEB87F40E3}"/>
              </a:ext>
            </a:extLst>
          </p:cNvPr>
          <p:cNvSpPr>
            <a:spLocks noGrp="1"/>
          </p:cNvSpPr>
          <p:nvPr>
            <p:ph type="subTitle" idx="2"/>
          </p:nvPr>
        </p:nvSpPr>
        <p:spPr>
          <a:xfrm>
            <a:off x="4938000" y="1659399"/>
            <a:ext cx="3725354" cy="3249639"/>
          </a:xfrm>
          <a:effectLst>
            <a:outerShdw blurRad="50800" dist="50800" dir="5400000" algn="ctr" rotWithShape="0">
              <a:srgbClr val="C00000"/>
            </a:outerShdw>
          </a:effectLst>
        </p:spPr>
        <p:txBody>
          <a:bodyPr/>
          <a:lstStyle/>
          <a:p>
            <a:pPr marL="139700" indent="0">
              <a:buClr>
                <a:srgbClr val="C8A253"/>
              </a:buClr>
            </a:pPr>
            <a:r>
              <a:rPr lang="zh-CN" altLang="en-US" sz="2400" dirty="0">
                <a:solidFill>
                  <a:srgbClr val="F5E385"/>
                </a:solidFill>
              </a:rPr>
              <a:t>国际关系史为学生提供了一把了解当代国际形势、其根源和地区特点的钥匙。它培养的分析人员能够理解政治家和外交家所面临的挑战，并提出解决复杂国际问题的模式</a:t>
            </a:r>
            <a:r>
              <a:rPr lang="zh-CN" altLang="en-US" dirty="0">
                <a:solidFill>
                  <a:srgbClr val="F5E385"/>
                </a:solidFill>
              </a:rPr>
              <a:t>。</a:t>
            </a:r>
            <a:endParaRPr lang="ru-RU" dirty="0">
              <a:solidFill>
                <a:srgbClr val="F5E385"/>
              </a:solidFill>
            </a:endParaRPr>
          </a:p>
        </p:txBody>
      </p:sp>
    </p:spTree>
    <p:extLst>
      <p:ext uri="{BB962C8B-B14F-4D97-AF65-F5344CB8AC3E}">
        <p14:creationId xmlns:p14="http://schemas.microsoft.com/office/powerpoint/2010/main" val="3523138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809174D8-B3A3-104A-50DE-3060E94C8C64}"/>
              </a:ext>
            </a:extLst>
          </p:cNvPr>
          <p:cNvSpPr/>
          <p:nvPr/>
        </p:nvSpPr>
        <p:spPr>
          <a:xfrm>
            <a:off x="318744" y="1030768"/>
            <a:ext cx="4519610" cy="314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Google Shape;1268;p45">
            <a:extLst>
              <a:ext uri="{FF2B5EF4-FFF2-40B4-BE49-F238E27FC236}">
                <a16:creationId xmlns:a16="http://schemas.microsoft.com/office/drawing/2014/main" id="{21598F5A-08C3-28F4-D8B1-2A8AF4950F31}"/>
              </a:ext>
            </a:extLst>
          </p:cNvPr>
          <p:cNvSpPr txBox="1">
            <a:spLocks/>
          </p:cNvSpPr>
          <p:nvPr/>
        </p:nvSpPr>
        <p:spPr>
          <a:xfrm>
            <a:off x="968488" y="460473"/>
            <a:ext cx="7314600" cy="612600"/>
          </a:xfrm>
          <a:prstGeom prst="rect">
            <a:avLst/>
          </a:prstGeom>
          <a:noFill/>
          <a:ln>
            <a:noFill/>
          </a:ln>
          <a:effectLst>
            <a:outerShdw blurRad="57150" dist="19050" dir="5400000" algn="bl" rotWithShape="0">
              <a:schemeClr val="dk1">
                <a:alpha val="5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6000"/>
              <a:buFont typeface="Kaushan Script"/>
              <a:buNone/>
              <a:defRPr sz="7600" b="0" i="0" u="none" strike="noStrike" cap="none">
                <a:solidFill>
                  <a:schemeClr val="accent4"/>
                </a:solidFill>
                <a:latin typeface="Kaushan Script"/>
                <a:ea typeface="Kaushan Script"/>
                <a:cs typeface="Kaushan Script"/>
                <a:sym typeface="Kaushan Script"/>
              </a:defRPr>
            </a:lvl1pPr>
            <a:lvl2pPr marR="0" lvl="1"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2pPr>
            <a:lvl3pPr marR="0" lvl="2"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3pPr>
            <a:lvl4pPr marR="0" lvl="3"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4pPr>
            <a:lvl5pPr marR="0" lvl="4"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5pPr>
            <a:lvl6pPr marR="0" lvl="5"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6pPr>
            <a:lvl7pPr marR="0" lvl="6"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7pPr>
            <a:lvl8pPr marR="0" lvl="7"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8pPr>
            <a:lvl9pPr marR="0" lvl="8"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9pPr>
          </a:lstStyle>
          <a:p>
            <a:endParaRPr lang="ja-JP" altLang="en-US" sz="2800" dirty="0"/>
          </a:p>
        </p:txBody>
      </p:sp>
      <p:sp>
        <p:nvSpPr>
          <p:cNvPr id="8" name="Подзаголовок 7">
            <a:extLst>
              <a:ext uri="{FF2B5EF4-FFF2-40B4-BE49-F238E27FC236}">
                <a16:creationId xmlns:a16="http://schemas.microsoft.com/office/drawing/2014/main" id="{161A08BE-057B-4382-D3EC-DA28882F94B2}"/>
              </a:ext>
            </a:extLst>
          </p:cNvPr>
          <p:cNvSpPr>
            <a:spLocks noGrp="1"/>
          </p:cNvSpPr>
          <p:nvPr>
            <p:ph type="subTitle" idx="1"/>
          </p:nvPr>
        </p:nvSpPr>
        <p:spPr>
          <a:xfrm>
            <a:off x="356947" y="1077208"/>
            <a:ext cx="4581053" cy="2666100"/>
          </a:xfrm>
        </p:spPr>
        <p:txBody>
          <a:bodyPr/>
          <a:lstStyle/>
          <a:p>
            <a:pPr marL="0" indent="0">
              <a:buClr>
                <a:srgbClr val="C8A253"/>
              </a:buClr>
            </a:pPr>
            <a:r>
              <a:rPr lang="ru-RU" sz="1600" dirty="0">
                <a:solidFill>
                  <a:srgbClr val="F5E385"/>
                </a:solidFill>
                <a:latin typeface="Times New Roman" panose="02020603050405020304" pitchFamily="18" charset="0"/>
                <a:cs typeface="Times New Roman" panose="02020603050405020304" pitchFamily="18" charset="0"/>
              </a:rPr>
              <a:t>Обучение на отделении «История международных отношений» </a:t>
            </a:r>
            <a:r>
              <a:rPr lang="ru-RU" sz="1600" dirty="0" err="1">
                <a:solidFill>
                  <a:srgbClr val="F5E385"/>
                </a:solidFill>
                <a:latin typeface="Times New Roman" panose="02020603050405020304" pitchFamily="18" charset="0"/>
                <a:cs typeface="Times New Roman" panose="02020603050405020304" pitchFamily="18" charset="0"/>
              </a:rPr>
              <a:t>междисциплинарно</a:t>
            </a:r>
            <a:r>
              <a:rPr lang="ru-RU" sz="1600" dirty="0">
                <a:solidFill>
                  <a:srgbClr val="F5E385"/>
                </a:solidFill>
                <a:latin typeface="Times New Roman" panose="02020603050405020304" pitchFamily="18" charset="0"/>
                <a:cs typeface="Times New Roman" panose="02020603050405020304" pitchFamily="18" charset="0"/>
              </a:rPr>
              <a:t>. Кроме исторических дисциплин студенты осваивают правовые аспекты международных отношений, элементы международной журналистики, современные информационно-коммуникационные технологии, с 1 курса изучают не только русский, но и другой иностранный язык. Студенты проходят практики в различных государственных структурах Российской Федерации.</a:t>
            </a:r>
            <a:endParaRPr lang="ru-RU" sz="1800" dirty="0"/>
          </a:p>
        </p:txBody>
      </p:sp>
      <p:sp>
        <p:nvSpPr>
          <p:cNvPr id="10" name="Прямоугольник 9">
            <a:extLst>
              <a:ext uri="{FF2B5EF4-FFF2-40B4-BE49-F238E27FC236}">
                <a16:creationId xmlns:a16="http://schemas.microsoft.com/office/drawing/2014/main" id="{BE0961C4-E3B9-DB92-2FF9-A1888774F2FB}"/>
              </a:ext>
            </a:extLst>
          </p:cNvPr>
          <p:cNvSpPr/>
          <p:nvPr/>
        </p:nvSpPr>
        <p:spPr>
          <a:xfrm>
            <a:off x="5037646" y="1039559"/>
            <a:ext cx="3526062" cy="314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дзаголовок 8">
            <a:extLst>
              <a:ext uri="{FF2B5EF4-FFF2-40B4-BE49-F238E27FC236}">
                <a16:creationId xmlns:a16="http://schemas.microsoft.com/office/drawing/2014/main" id="{EC94A90C-DB1F-2D19-4986-4FAEB87F40E3}"/>
              </a:ext>
            </a:extLst>
          </p:cNvPr>
          <p:cNvSpPr>
            <a:spLocks noGrp="1"/>
          </p:cNvSpPr>
          <p:nvPr>
            <p:ph type="subTitle" idx="2"/>
          </p:nvPr>
        </p:nvSpPr>
        <p:spPr>
          <a:xfrm>
            <a:off x="4938000" y="1154244"/>
            <a:ext cx="3725354" cy="3249639"/>
          </a:xfrm>
          <a:effectLst>
            <a:outerShdw blurRad="50800" dist="50800" dir="5400000" algn="ctr" rotWithShape="0">
              <a:srgbClr val="C00000"/>
            </a:outerShdw>
          </a:effectLst>
        </p:spPr>
        <p:txBody>
          <a:bodyPr/>
          <a:lstStyle/>
          <a:p>
            <a:pPr marL="139700" indent="0">
              <a:buClr>
                <a:srgbClr val="C8A253"/>
              </a:buClr>
            </a:pPr>
            <a:r>
              <a:rPr lang="zh-CN" altLang="en-US" sz="2400" dirty="0">
                <a:solidFill>
                  <a:srgbClr val="F5E385"/>
                </a:solidFill>
              </a:rPr>
              <a:t>国际关系史为学生提供了一把了解当代国际形势、其根源和地区特点的钥匙。它培养的分析人员能够理解政治家和外交家所面临的挑战，并提出解决复杂国际问题的模式</a:t>
            </a:r>
            <a:endParaRPr lang="ru-RU" dirty="0">
              <a:solidFill>
                <a:srgbClr val="F5E385"/>
              </a:solidFill>
            </a:endParaRPr>
          </a:p>
        </p:txBody>
      </p:sp>
    </p:spTree>
    <p:extLst>
      <p:ext uri="{BB962C8B-B14F-4D97-AF65-F5344CB8AC3E}">
        <p14:creationId xmlns:p14="http://schemas.microsoft.com/office/powerpoint/2010/main" val="1420542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809174D8-B3A3-104A-50DE-3060E94C8C64}"/>
              </a:ext>
            </a:extLst>
          </p:cNvPr>
          <p:cNvSpPr/>
          <p:nvPr/>
        </p:nvSpPr>
        <p:spPr>
          <a:xfrm>
            <a:off x="318744" y="1030768"/>
            <a:ext cx="4519610" cy="314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Google Shape;1268;p45">
            <a:extLst>
              <a:ext uri="{FF2B5EF4-FFF2-40B4-BE49-F238E27FC236}">
                <a16:creationId xmlns:a16="http://schemas.microsoft.com/office/drawing/2014/main" id="{21598F5A-08C3-28F4-D8B1-2A8AF4950F31}"/>
              </a:ext>
            </a:extLst>
          </p:cNvPr>
          <p:cNvSpPr txBox="1">
            <a:spLocks/>
          </p:cNvSpPr>
          <p:nvPr/>
        </p:nvSpPr>
        <p:spPr>
          <a:xfrm>
            <a:off x="968488" y="460473"/>
            <a:ext cx="7314600" cy="612600"/>
          </a:xfrm>
          <a:prstGeom prst="rect">
            <a:avLst/>
          </a:prstGeom>
          <a:noFill/>
          <a:ln>
            <a:noFill/>
          </a:ln>
          <a:effectLst>
            <a:outerShdw blurRad="57150" dist="19050" dir="5400000" algn="bl" rotWithShape="0">
              <a:schemeClr val="dk1">
                <a:alpha val="5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6000"/>
              <a:buFont typeface="Kaushan Script"/>
              <a:buNone/>
              <a:defRPr sz="7600" b="0" i="0" u="none" strike="noStrike" cap="none">
                <a:solidFill>
                  <a:schemeClr val="accent4"/>
                </a:solidFill>
                <a:latin typeface="Kaushan Script"/>
                <a:ea typeface="Kaushan Script"/>
                <a:cs typeface="Kaushan Script"/>
                <a:sym typeface="Kaushan Script"/>
              </a:defRPr>
            </a:lvl1pPr>
            <a:lvl2pPr marR="0" lvl="1"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2pPr>
            <a:lvl3pPr marR="0" lvl="2"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3pPr>
            <a:lvl4pPr marR="0" lvl="3"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4pPr>
            <a:lvl5pPr marR="0" lvl="4"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5pPr>
            <a:lvl6pPr marR="0" lvl="5"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6pPr>
            <a:lvl7pPr marR="0" lvl="6"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7pPr>
            <a:lvl8pPr marR="0" lvl="7"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8pPr>
            <a:lvl9pPr marR="0" lvl="8"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9pPr>
          </a:lstStyle>
          <a:p>
            <a:endParaRPr lang="ja-JP" altLang="en-US" sz="2800" dirty="0"/>
          </a:p>
        </p:txBody>
      </p:sp>
      <p:sp>
        <p:nvSpPr>
          <p:cNvPr id="8" name="Подзаголовок 7">
            <a:extLst>
              <a:ext uri="{FF2B5EF4-FFF2-40B4-BE49-F238E27FC236}">
                <a16:creationId xmlns:a16="http://schemas.microsoft.com/office/drawing/2014/main" id="{161A08BE-057B-4382-D3EC-DA28882F94B2}"/>
              </a:ext>
            </a:extLst>
          </p:cNvPr>
          <p:cNvSpPr>
            <a:spLocks noGrp="1"/>
          </p:cNvSpPr>
          <p:nvPr>
            <p:ph type="subTitle" idx="1"/>
          </p:nvPr>
        </p:nvSpPr>
        <p:spPr>
          <a:xfrm>
            <a:off x="356947" y="1073073"/>
            <a:ext cx="4400079" cy="2670235"/>
          </a:xfrm>
        </p:spPr>
        <p:txBody>
          <a:bodyPr/>
          <a:lstStyle/>
          <a:p>
            <a:pPr marL="0" indent="0">
              <a:buClr>
                <a:srgbClr val="C8A253"/>
              </a:buClr>
            </a:pPr>
            <a:r>
              <a:rPr lang="ru-RU" sz="2000" dirty="0">
                <a:solidFill>
                  <a:srgbClr val="F5E385"/>
                </a:solidFill>
                <a:latin typeface="Times New Roman" panose="02020603050405020304" pitchFamily="18" charset="0"/>
                <a:cs typeface="Times New Roman" panose="02020603050405020304" pitchFamily="18" charset="0"/>
              </a:rPr>
              <a:t>Выпускники отделения «История международных отношений» становятся высококлассными специалистами и могут работать в аналитических центрах, средствах массовой информации, Министерстве иностранных дел и международных организациях.</a:t>
            </a:r>
            <a:endParaRPr lang="ru-RU" sz="2400" dirty="0"/>
          </a:p>
        </p:txBody>
      </p:sp>
      <p:sp>
        <p:nvSpPr>
          <p:cNvPr id="10" name="Прямоугольник 9">
            <a:extLst>
              <a:ext uri="{FF2B5EF4-FFF2-40B4-BE49-F238E27FC236}">
                <a16:creationId xmlns:a16="http://schemas.microsoft.com/office/drawing/2014/main" id="{BE0961C4-E3B9-DB92-2FF9-A1888774F2FB}"/>
              </a:ext>
            </a:extLst>
          </p:cNvPr>
          <p:cNvSpPr/>
          <p:nvPr/>
        </p:nvSpPr>
        <p:spPr>
          <a:xfrm>
            <a:off x="5037646" y="1039559"/>
            <a:ext cx="3526062" cy="314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дзаголовок 8">
            <a:extLst>
              <a:ext uri="{FF2B5EF4-FFF2-40B4-BE49-F238E27FC236}">
                <a16:creationId xmlns:a16="http://schemas.microsoft.com/office/drawing/2014/main" id="{EC94A90C-DB1F-2D19-4986-4FAEB87F40E3}"/>
              </a:ext>
            </a:extLst>
          </p:cNvPr>
          <p:cNvSpPr>
            <a:spLocks noGrp="1"/>
          </p:cNvSpPr>
          <p:nvPr>
            <p:ph type="subTitle" idx="2"/>
          </p:nvPr>
        </p:nvSpPr>
        <p:spPr>
          <a:xfrm>
            <a:off x="4938000" y="1154244"/>
            <a:ext cx="3725354" cy="3249639"/>
          </a:xfrm>
          <a:effectLst>
            <a:outerShdw blurRad="50800" dist="50800" dir="5400000" algn="ctr" rotWithShape="0">
              <a:srgbClr val="C00000"/>
            </a:outerShdw>
          </a:effectLst>
        </p:spPr>
        <p:txBody>
          <a:bodyPr/>
          <a:lstStyle/>
          <a:p>
            <a:pPr marL="139700" indent="0">
              <a:buClr>
                <a:srgbClr val="C8A253"/>
              </a:buClr>
            </a:pPr>
            <a:r>
              <a:rPr lang="zh-CN" altLang="en-US" sz="2400" dirty="0">
                <a:solidFill>
                  <a:srgbClr val="F5E385"/>
                </a:solidFill>
              </a:rPr>
              <a:t>国际关系史专业的毕业生是高素质的专业人才，可以在智囊团、媒体、外交部和国际组织工作</a:t>
            </a:r>
            <a:r>
              <a:rPr lang="ru-RU" altLang="zh-CN" sz="2400" dirty="0">
                <a:solidFill>
                  <a:srgbClr val="F5E385"/>
                </a:solidFill>
              </a:rPr>
              <a:t>, </a:t>
            </a:r>
            <a:r>
              <a:rPr lang="zh-CN" altLang="en-US" sz="2400" dirty="0">
                <a:solidFill>
                  <a:srgbClr val="F5E385"/>
                </a:solidFill>
              </a:rPr>
              <a:t>媒体、外交部和国际组织。</a:t>
            </a:r>
            <a:endParaRPr lang="ru-RU" dirty="0">
              <a:solidFill>
                <a:srgbClr val="F5E385"/>
              </a:solidFill>
            </a:endParaRPr>
          </a:p>
        </p:txBody>
      </p:sp>
    </p:spTree>
    <p:extLst>
      <p:ext uri="{BB962C8B-B14F-4D97-AF65-F5344CB8AC3E}">
        <p14:creationId xmlns:p14="http://schemas.microsoft.com/office/powerpoint/2010/main" val="2192509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pic>
        <p:nvPicPr>
          <p:cNvPr id="8" name="Рисунок 7">
            <a:extLst>
              <a:ext uri="{FF2B5EF4-FFF2-40B4-BE49-F238E27FC236}">
                <a16:creationId xmlns:a16="http://schemas.microsoft.com/office/drawing/2014/main" id="{DF6F7202-0C93-840D-A10B-39CD4F64D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0" y="0"/>
            <a:ext cx="5829300" cy="3060383"/>
          </a:xfrm>
          <a:prstGeom prst="rect">
            <a:avLst/>
          </a:prstGeom>
        </p:spPr>
      </p:pic>
      <p:sp>
        <p:nvSpPr>
          <p:cNvPr id="1726" name="Google Shape;1003;p42">
            <a:extLst>
              <a:ext uri="{FF2B5EF4-FFF2-40B4-BE49-F238E27FC236}">
                <a16:creationId xmlns:a16="http://schemas.microsoft.com/office/drawing/2014/main" id="{3A4C09E4-5AE1-9D2B-599A-7D34FC880AEC}"/>
              </a:ext>
            </a:extLst>
          </p:cNvPr>
          <p:cNvSpPr/>
          <p:nvPr/>
        </p:nvSpPr>
        <p:spPr>
          <a:xfrm>
            <a:off x="908976" y="2582118"/>
            <a:ext cx="2256482" cy="483042"/>
          </a:xfrm>
          <a:prstGeom prst="roundRect">
            <a:avLst>
              <a:gd name="adj" fmla="val 50000"/>
            </a:avLst>
          </a:prstGeom>
          <a:gradFill>
            <a:gsLst>
              <a:gs pos="0">
                <a:schemeClr val="accent4"/>
              </a:gs>
              <a:gs pos="100000">
                <a:schemeClr val="accent5"/>
              </a:gs>
            </a:gsLst>
            <a:lin ang="0" scaled="0"/>
          </a:gradFill>
          <a:ln w="25400">
            <a:solidFill>
              <a:schemeClr val="accent1">
                <a:shade val="1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000" b="1">
                <a:solidFill>
                  <a:srgbClr val="C00000"/>
                </a:solidFill>
              </a:rPr>
              <a:t>艺术史</a:t>
            </a:r>
          </a:p>
        </p:txBody>
      </p:sp>
      <p:sp>
        <p:nvSpPr>
          <p:cNvPr id="1730" name="Прямоугольник 1729">
            <a:extLst>
              <a:ext uri="{FF2B5EF4-FFF2-40B4-BE49-F238E27FC236}">
                <a16:creationId xmlns:a16="http://schemas.microsoft.com/office/drawing/2014/main" id="{413EF42D-4153-4F7F-B1E0-351177EF32E8}"/>
              </a:ext>
            </a:extLst>
          </p:cNvPr>
          <p:cNvSpPr/>
          <p:nvPr/>
        </p:nvSpPr>
        <p:spPr>
          <a:xfrm>
            <a:off x="4288971" y="3114147"/>
            <a:ext cx="4836146" cy="20009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sz="1300" dirty="0">
              <a:solidFill>
                <a:srgbClr val="F5E385"/>
              </a:solidFill>
            </a:endParaRPr>
          </a:p>
          <a:p>
            <a:r>
              <a:rPr lang="ru-RU" sz="1300" dirty="0">
                <a:solidFill>
                  <a:srgbClr val="F5E385"/>
                </a:solidFill>
              </a:rPr>
              <a:t>По направлению подготовки «История искусств» студенты </a:t>
            </a:r>
            <a:r>
              <a:rPr lang="ru-RU" sz="1300" dirty="0" err="1">
                <a:solidFill>
                  <a:srgbClr val="F5E385"/>
                </a:solidFill>
              </a:rPr>
              <a:t>бакалавриата</a:t>
            </a:r>
            <a:r>
              <a:rPr lang="ru-RU" sz="1300" dirty="0">
                <a:solidFill>
                  <a:srgbClr val="F5E385"/>
                </a:solidFill>
              </a:rPr>
              <a:t> обучаются на двух кафедрах: </a:t>
            </a:r>
          </a:p>
          <a:p>
            <a:pPr marL="285750" indent="-285750">
              <a:buClr>
                <a:srgbClr val="C8A253"/>
              </a:buClr>
              <a:buFont typeface="Arial" panose="020B0604020202020204" pitchFamily="34" charset="0"/>
              <a:buChar char="•"/>
            </a:pPr>
            <a:r>
              <a:rPr lang="ru-RU" sz="1300" dirty="0">
                <a:solidFill>
                  <a:srgbClr val="F5E385"/>
                </a:solidFill>
              </a:rPr>
              <a:t>КАФЕДРА ИСТОРИИ ОТЕЧЕСТВЕННОГО ИСКУССТВА</a:t>
            </a:r>
          </a:p>
          <a:p>
            <a:pPr marL="285750" indent="-285750">
              <a:buClr>
                <a:srgbClr val="C8A253"/>
              </a:buClr>
              <a:buFont typeface="Arial" panose="020B0604020202020204" pitchFamily="34" charset="0"/>
              <a:buChar char="•"/>
            </a:pPr>
            <a:r>
              <a:rPr lang="ru-RU" sz="1300" dirty="0">
                <a:solidFill>
                  <a:srgbClr val="F5E385"/>
                </a:solidFill>
              </a:rPr>
              <a:t>КАФЕДРА ВСЕОБЩЕЙ ИСТОРИИ ИСКУССТВ</a:t>
            </a:r>
          </a:p>
          <a:p>
            <a:pPr algn="ctr"/>
            <a:endParaRPr lang="ru-RU" dirty="0"/>
          </a:p>
        </p:txBody>
      </p:sp>
      <p:sp>
        <p:nvSpPr>
          <p:cNvPr id="1731" name="Прямоугольник 1730">
            <a:extLst>
              <a:ext uri="{FF2B5EF4-FFF2-40B4-BE49-F238E27FC236}">
                <a16:creationId xmlns:a16="http://schemas.microsoft.com/office/drawing/2014/main" id="{72A76AFA-17C1-0FAA-A1E5-DFAA171234EE}"/>
              </a:ext>
            </a:extLst>
          </p:cNvPr>
          <p:cNvSpPr/>
          <p:nvPr/>
        </p:nvSpPr>
        <p:spPr>
          <a:xfrm>
            <a:off x="18882" y="3126547"/>
            <a:ext cx="4270089" cy="20009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sz="1300" dirty="0">
              <a:solidFill>
                <a:srgbClr val="F5E385"/>
              </a:solidFill>
            </a:endParaRPr>
          </a:p>
          <a:p>
            <a:r>
              <a:rPr lang="zh-CN" altLang="en-US" sz="1800" dirty="0">
                <a:solidFill>
                  <a:srgbClr val="F5E385"/>
                </a:solidFill>
              </a:rPr>
              <a:t>在 </a:t>
            </a:r>
            <a:r>
              <a:rPr lang="en-US" altLang="zh-CN" sz="1800" dirty="0">
                <a:solidFill>
                  <a:srgbClr val="F5E385"/>
                </a:solidFill>
              </a:rPr>
              <a:t>"</a:t>
            </a:r>
            <a:r>
              <a:rPr lang="zh-CN" altLang="en-US" sz="1800" dirty="0">
                <a:solidFill>
                  <a:srgbClr val="F5E385"/>
                </a:solidFill>
              </a:rPr>
              <a:t>艺术史 </a:t>
            </a:r>
            <a:r>
              <a:rPr lang="en-US" altLang="zh-CN" sz="1800" dirty="0">
                <a:solidFill>
                  <a:srgbClr val="F5E385"/>
                </a:solidFill>
              </a:rPr>
              <a:t>"</a:t>
            </a:r>
            <a:r>
              <a:rPr lang="zh-CN" altLang="en-US" sz="1800" dirty="0">
                <a:solidFill>
                  <a:srgbClr val="F5E385"/>
                </a:solidFill>
              </a:rPr>
              <a:t>培养方向上，本科生在两个系接受培养</a:t>
            </a:r>
            <a:r>
              <a:rPr lang="ja-JP" altLang="en-US" sz="1800" dirty="0">
                <a:solidFill>
                  <a:srgbClr val="F5E385"/>
                </a:solidFill>
              </a:rPr>
              <a:t>： </a:t>
            </a:r>
          </a:p>
          <a:p>
            <a:pPr marL="285750" indent="-285750">
              <a:buClr>
                <a:srgbClr val="C8A253"/>
              </a:buClr>
              <a:buFont typeface="Arial" panose="020B0604020202020204" pitchFamily="34" charset="0"/>
              <a:buChar char="•"/>
            </a:pPr>
            <a:r>
              <a:rPr lang="ja-JP" altLang="en-US" sz="1800" dirty="0">
                <a:solidFill>
                  <a:srgbClr val="F5E385"/>
                </a:solidFill>
              </a:rPr>
              <a:t>俄罗斯艺术史系</a:t>
            </a:r>
          </a:p>
          <a:p>
            <a:pPr marL="285750" indent="-285750">
              <a:buClr>
                <a:srgbClr val="C8A253"/>
              </a:buClr>
              <a:buFont typeface="Arial" panose="020B0604020202020204" pitchFamily="34" charset="0"/>
              <a:buChar char="•"/>
            </a:pPr>
            <a:r>
              <a:rPr lang="ja-JP" altLang="en-US" sz="1800" dirty="0">
                <a:solidFill>
                  <a:srgbClr val="F5E385"/>
                </a:solidFill>
              </a:rPr>
              <a:t>艺术通史系</a:t>
            </a:r>
          </a:p>
          <a:p>
            <a:pPr algn="ctr"/>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E1A9225-8910-4636-B91D-606A9CC159DE}"/>
              </a:ext>
            </a:extLst>
          </p:cNvPr>
          <p:cNvSpPr>
            <a:spLocks noGrp="1"/>
          </p:cNvSpPr>
          <p:nvPr>
            <p:ph idx="4294967295"/>
          </p:nvPr>
        </p:nvSpPr>
        <p:spPr>
          <a:xfrm>
            <a:off x="553858" y="1435444"/>
            <a:ext cx="6156325" cy="3035300"/>
          </a:xfrm>
        </p:spPr>
        <p:txBody>
          <a:bodyPr>
            <a:normAutofit fontScale="92500"/>
          </a:bodyPr>
          <a:lstStyle/>
          <a:p>
            <a:r>
              <a:rPr lang="ru-RU" sz="2000" dirty="0">
                <a:solidFill>
                  <a:srgbClr val="F5E385"/>
                </a:solidFill>
                <a:latin typeface="+mn-lt"/>
                <a:ea typeface="+mn-ea"/>
                <a:cs typeface="+mn-cs"/>
                <a:sym typeface="Kaushan Script"/>
              </a:rPr>
              <a:t>Маленькое дружное отделение на лучшем гуманитарном факультете Московского государственного </a:t>
            </a:r>
            <a:r>
              <a:rPr lang="ru-RU" sz="2000" dirty="0">
                <a:solidFill>
                  <a:srgbClr val="F5E385"/>
                </a:solidFill>
                <a:latin typeface="+mn-lt"/>
                <a:ea typeface="+mn-ea"/>
                <a:cs typeface="+mn-cs"/>
              </a:rPr>
              <a:t>университета</a:t>
            </a:r>
            <a:endParaRPr lang="en-US" sz="2000" dirty="0">
              <a:solidFill>
                <a:srgbClr val="F5E385"/>
              </a:solidFill>
              <a:latin typeface="+mn-lt"/>
              <a:ea typeface="+mn-ea"/>
              <a:cs typeface="+mn-cs"/>
            </a:endParaRPr>
          </a:p>
          <a:p>
            <a:r>
              <a:rPr lang="ru-RU" sz="2000" dirty="0">
                <a:solidFill>
                  <a:srgbClr val="F5E385"/>
                </a:solidFill>
                <a:latin typeface="+mn-lt"/>
                <a:ea typeface="+mn-ea"/>
                <a:cs typeface="+mn-cs"/>
              </a:rPr>
              <a:t>Вся история зарубежного и русского искусства (архитектура, скульптура, живопись и графика)</a:t>
            </a:r>
          </a:p>
          <a:p>
            <a:r>
              <a:rPr lang="ru-RU" sz="2000" dirty="0">
                <a:solidFill>
                  <a:srgbClr val="F5E385"/>
                </a:solidFill>
                <a:latin typeface="+mn-lt"/>
                <a:ea typeface="+mn-ea"/>
                <a:cs typeface="+mn-cs"/>
              </a:rPr>
              <a:t>История искусства в комплексе с историческими и общегуманитарными предметами (археология, история литературы, философия)</a:t>
            </a:r>
          </a:p>
          <a:p>
            <a:r>
              <a:rPr lang="ru-RU" sz="2000" dirty="0">
                <a:solidFill>
                  <a:srgbClr val="F5E385"/>
                </a:solidFill>
                <a:latin typeface="+mn-lt"/>
                <a:ea typeface="+mn-ea"/>
                <a:cs typeface="+mn-cs"/>
              </a:rPr>
              <a:t>Иностранные и древние языки</a:t>
            </a:r>
          </a:p>
        </p:txBody>
      </p:sp>
      <p:sp>
        <p:nvSpPr>
          <p:cNvPr id="2" name="Заголовок 1">
            <a:extLst>
              <a:ext uri="{FF2B5EF4-FFF2-40B4-BE49-F238E27FC236}">
                <a16:creationId xmlns:a16="http://schemas.microsoft.com/office/drawing/2014/main" id="{F50EA61B-174F-412A-A47C-484B429F450F}"/>
              </a:ext>
            </a:extLst>
          </p:cNvPr>
          <p:cNvSpPr>
            <a:spLocks noGrp="1"/>
          </p:cNvSpPr>
          <p:nvPr>
            <p:ph type="title" idx="4294967295"/>
          </p:nvPr>
        </p:nvSpPr>
        <p:spPr>
          <a:xfrm>
            <a:off x="0" y="573088"/>
            <a:ext cx="4927600" cy="787400"/>
          </a:xfrm>
        </p:spPr>
        <p:txBody>
          <a:bodyPr/>
          <a:lstStyle/>
          <a:p>
            <a:endParaRPr lang="ru-RU" sz="2000" dirty="0">
              <a:solidFill>
                <a:srgbClr val="F5E385"/>
              </a:solidFill>
              <a:latin typeface="+mn-lt"/>
              <a:ea typeface="+mn-ea"/>
              <a:cs typeface="+mn-cs"/>
              <a:sym typeface="Arial"/>
            </a:endParaRPr>
          </a:p>
        </p:txBody>
      </p:sp>
      <p:grpSp>
        <p:nvGrpSpPr>
          <p:cNvPr id="4" name="Google Shape;2564;p73">
            <a:extLst>
              <a:ext uri="{FF2B5EF4-FFF2-40B4-BE49-F238E27FC236}">
                <a16:creationId xmlns:a16="http://schemas.microsoft.com/office/drawing/2014/main" id="{484B9AF9-1C3E-BC2F-7D80-682867B70767}"/>
              </a:ext>
            </a:extLst>
          </p:cNvPr>
          <p:cNvGrpSpPr/>
          <p:nvPr/>
        </p:nvGrpSpPr>
        <p:grpSpPr>
          <a:xfrm>
            <a:off x="7442947" y="0"/>
            <a:ext cx="1438836" cy="3448453"/>
            <a:chOff x="-2037975" y="-253425"/>
            <a:chExt cx="1725395" cy="4984897"/>
          </a:xfrm>
        </p:grpSpPr>
        <p:sp>
          <p:nvSpPr>
            <p:cNvPr id="5" name="Google Shape;2565;p73">
              <a:extLst>
                <a:ext uri="{FF2B5EF4-FFF2-40B4-BE49-F238E27FC236}">
                  <a16:creationId xmlns:a16="http://schemas.microsoft.com/office/drawing/2014/main" id="{C5B10A5E-BE23-7164-51C7-E0362DD6D341}"/>
                </a:ext>
              </a:extLst>
            </p:cNvPr>
            <p:cNvSpPr/>
            <p:nvPr/>
          </p:nvSpPr>
          <p:spPr>
            <a:xfrm>
              <a:off x="-1194550" y="-253425"/>
              <a:ext cx="38554" cy="1432128"/>
            </a:xfrm>
            <a:custGeom>
              <a:avLst/>
              <a:gdLst/>
              <a:ahLst/>
              <a:cxnLst/>
              <a:rect l="l" t="t" r="r" b="b"/>
              <a:pathLst>
                <a:path w="834" h="30980" extrusionOk="0">
                  <a:moveTo>
                    <a:pt x="416" y="30979"/>
                  </a:moveTo>
                  <a:cubicBezTo>
                    <a:pt x="187" y="30979"/>
                    <a:pt x="0" y="30792"/>
                    <a:pt x="0" y="30564"/>
                  </a:cubicBezTo>
                  <a:lnTo>
                    <a:pt x="0" y="416"/>
                  </a:lnTo>
                  <a:cubicBezTo>
                    <a:pt x="0" y="188"/>
                    <a:pt x="187" y="0"/>
                    <a:pt x="416" y="0"/>
                  </a:cubicBezTo>
                  <a:cubicBezTo>
                    <a:pt x="647" y="0"/>
                    <a:pt x="834" y="188"/>
                    <a:pt x="834" y="416"/>
                  </a:cubicBezTo>
                  <a:lnTo>
                    <a:pt x="834" y="30564"/>
                  </a:lnTo>
                  <a:cubicBezTo>
                    <a:pt x="834" y="30792"/>
                    <a:pt x="647" y="30979"/>
                    <a:pt x="416" y="30979"/>
                  </a:cubicBez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66;p73">
              <a:extLst>
                <a:ext uri="{FF2B5EF4-FFF2-40B4-BE49-F238E27FC236}">
                  <a16:creationId xmlns:a16="http://schemas.microsoft.com/office/drawing/2014/main" id="{85FF43F5-28E4-588F-EAD1-762F01C5121E}"/>
                </a:ext>
              </a:extLst>
            </p:cNvPr>
            <p:cNvSpPr/>
            <p:nvPr/>
          </p:nvSpPr>
          <p:spPr>
            <a:xfrm>
              <a:off x="-1367450" y="3299344"/>
              <a:ext cx="25610" cy="1432129"/>
            </a:xfrm>
            <a:custGeom>
              <a:avLst/>
              <a:gdLst/>
              <a:ahLst/>
              <a:cxnLst/>
              <a:rect l="l" t="t" r="r" b="b"/>
              <a:pathLst>
                <a:path w="554" h="7560" extrusionOk="0">
                  <a:moveTo>
                    <a:pt x="1" y="1"/>
                  </a:moveTo>
                  <a:lnTo>
                    <a:pt x="553" y="1"/>
                  </a:lnTo>
                  <a:lnTo>
                    <a:pt x="553" y="7559"/>
                  </a:lnTo>
                  <a:lnTo>
                    <a:pt x="1" y="7559"/>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67;p73">
              <a:extLst>
                <a:ext uri="{FF2B5EF4-FFF2-40B4-BE49-F238E27FC236}">
                  <a16:creationId xmlns:a16="http://schemas.microsoft.com/office/drawing/2014/main" id="{F951A709-A147-B92E-D2D8-5415560CB49E}"/>
                </a:ext>
              </a:extLst>
            </p:cNvPr>
            <p:cNvSpPr/>
            <p:nvPr/>
          </p:nvSpPr>
          <p:spPr>
            <a:xfrm>
              <a:off x="-1278507" y="3299344"/>
              <a:ext cx="25749" cy="1432129"/>
            </a:xfrm>
            <a:custGeom>
              <a:avLst/>
              <a:gdLst/>
              <a:ahLst/>
              <a:cxnLst/>
              <a:rect l="l" t="t" r="r" b="b"/>
              <a:pathLst>
                <a:path w="557" h="7560" extrusionOk="0">
                  <a:moveTo>
                    <a:pt x="1" y="1"/>
                  </a:moveTo>
                  <a:lnTo>
                    <a:pt x="556" y="1"/>
                  </a:lnTo>
                  <a:lnTo>
                    <a:pt x="556" y="7559"/>
                  </a:lnTo>
                  <a:lnTo>
                    <a:pt x="1" y="7559"/>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68;p73">
              <a:extLst>
                <a:ext uri="{FF2B5EF4-FFF2-40B4-BE49-F238E27FC236}">
                  <a16:creationId xmlns:a16="http://schemas.microsoft.com/office/drawing/2014/main" id="{06BA5F8A-10B9-E5DC-A639-D86825EBEBA2}"/>
                </a:ext>
              </a:extLst>
            </p:cNvPr>
            <p:cNvSpPr/>
            <p:nvPr/>
          </p:nvSpPr>
          <p:spPr>
            <a:xfrm>
              <a:off x="-1189564" y="3299344"/>
              <a:ext cx="25749" cy="1432129"/>
            </a:xfrm>
            <a:custGeom>
              <a:avLst/>
              <a:gdLst/>
              <a:ahLst/>
              <a:cxnLst/>
              <a:rect l="l" t="t" r="r" b="b"/>
              <a:pathLst>
                <a:path w="557" h="7560" extrusionOk="0">
                  <a:moveTo>
                    <a:pt x="1" y="1"/>
                  </a:moveTo>
                  <a:lnTo>
                    <a:pt x="556" y="1"/>
                  </a:lnTo>
                  <a:lnTo>
                    <a:pt x="556" y="7559"/>
                  </a:lnTo>
                  <a:lnTo>
                    <a:pt x="1" y="7559"/>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69;p73">
              <a:extLst>
                <a:ext uri="{FF2B5EF4-FFF2-40B4-BE49-F238E27FC236}">
                  <a16:creationId xmlns:a16="http://schemas.microsoft.com/office/drawing/2014/main" id="{15EF0771-5415-5541-401E-83FC7454E47B}"/>
                </a:ext>
              </a:extLst>
            </p:cNvPr>
            <p:cNvSpPr/>
            <p:nvPr/>
          </p:nvSpPr>
          <p:spPr>
            <a:xfrm>
              <a:off x="-1100621" y="3299344"/>
              <a:ext cx="25702" cy="1432129"/>
            </a:xfrm>
            <a:custGeom>
              <a:avLst/>
              <a:gdLst/>
              <a:ahLst/>
              <a:cxnLst/>
              <a:rect l="l" t="t" r="r" b="b"/>
              <a:pathLst>
                <a:path w="556" h="7560" extrusionOk="0">
                  <a:moveTo>
                    <a:pt x="0" y="1"/>
                  </a:moveTo>
                  <a:lnTo>
                    <a:pt x="556" y="1"/>
                  </a:lnTo>
                  <a:lnTo>
                    <a:pt x="556" y="7559"/>
                  </a:lnTo>
                  <a:lnTo>
                    <a:pt x="0" y="7559"/>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70;p73">
              <a:extLst>
                <a:ext uri="{FF2B5EF4-FFF2-40B4-BE49-F238E27FC236}">
                  <a16:creationId xmlns:a16="http://schemas.microsoft.com/office/drawing/2014/main" id="{65B31A65-E55E-840B-BCDD-8E4CA298583C}"/>
                </a:ext>
              </a:extLst>
            </p:cNvPr>
            <p:cNvSpPr/>
            <p:nvPr/>
          </p:nvSpPr>
          <p:spPr>
            <a:xfrm>
              <a:off x="-1011678" y="3299344"/>
              <a:ext cx="25702" cy="1432129"/>
            </a:xfrm>
            <a:custGeom>
              <a:avLst/>
              <a:gdLst/>
              <a:ahLst/>
              <a:cxnLst/>
              <a:rect l="l" t="t" r="r" b="b"/>
              <a:pathLst>
                <a:path w="556" h="7560" extrusionOk="0">
                  <a:moveTo>
                    <a:pt x="0" y="1"/>
                  </a:moveTo>
                  <a:lnTo>
                    <a:pt x="556" y="1"/>
                  </a:lnTo>
                  <a:lnTo>
                    <a:pt x="556" y="7559"/>
                  </a:lnTo>
                  <a:lnTo>
                    <a:pt x="0" y="7559"/>
                  </a:ln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71;p73">
              <a:extLst>
                <a:ext uri="{FF2B5EF4-FFF2-40B4-BE49-F238E27FC236}">
                  <a16:creationId xmlns:a16="http://schemas.microsoft.com/office/drawing/2014/main" id="{44A135FE-0071-1280-D7AD-148DD0F42650}"/>
                </a:ext>
              </a:extLst>
            </p:cNvPr>
            <p:cNvSpPr/>
            <p:nvPr/>
          </p:nvSpPr>
          <p:spPr>
            <a:xfrm>
              <a:off x="-2037975" y="1521622"/>
              <a:ext cx="1725395" cy="1710796"/>
            </a:xfrm>
            <a:custGeom>
              <a:avLst/>
              <a:gdLst/>
              <a:ahLst/>
              <a:cxnLst/>
              <a:rect l="l" t="t" r="r" b="b"/>
              <a:pathLst>
                <a:path w="37324" h="27421" extrusionOk="0">
                  <a:moveTo>
                    <a:pt x="37324" y="13710"/>
                  </a:moveTo>
                  <a:cubicBezTo>
                    <a:pt x="37324" y="20090"/>
                    <a:pt x="31993" y="25500"/>
                    <a:pt x="24596" y="27421"/>
                  </a:cubicBezTo>
                  <a:lnTo>
                    <a:pt x="12725" y="27421"/>
                  </a:lnTo>
                  <a:cubicBezTo>
                    <a:pt x="5330" y="25500"/>
                    <a:pt x="0" y="20090"/>
                    <a:pt x="0" y="13710"/>
                  </a:cubicBezTo>
                  <a:cubicBezTo>
                    <a:pt x="0" y="7333"/>
                    <a:pt x="5330" y="1921"/>
                    <a:pt x="12725" y="0"/>
                  </a:cubicBezTo>
                  <a:lnTo>
                    <a:pt x="24596" y="0"/>
                  </a:lnTo>
                  <a:cubicBezTo>
                    <a:pt x="31993" y="1924"/>
                    <a:pt x="37324" y="7333"/>
                    <a:pt x="37324" y="13710"/>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72;p73">
              <a:extLst>
                <a:ext uri="{FF2B5EF4-FFF2-40B4-BE49-F238E27FC236}">
                  <a16:creationId xmlns:a16="http://schemas.microsoft.com/office/drawing/2014/main" id="{AD9A6143-13CF-6DAC-2573-2597260F1678}"/>
                </a:ext>
              </a:extLst>
            </p:cNvPr>
            <p:cNvSpPr/>
            <p:nvPr/>
          </p:nvSpPr>
          <p:spPr>
            <a:xfrm>
              <a:off x="-2023644" y="1521622"/>
              <a:ext cx="1696734" cy="1710796"/>
            </a:xfrm>
            <a:custGeom>
              <a:avLst/>
              <a:gdLst/>
              <a:ahLst/>
              <a:cxnLst/>
              <a:rect l="l" t="t" r="r" b="b"/>
              <a:pathLst>
                <a:path w="36704" h="27421" extrusionOk="0">
                  <a:moveTo>
                    <a:pt x="36704" y="13710"/>
                  </a:moveTo>
                  <a:cubicBezTo>
                    <a:pt x="36704" y="20090"/>
                    <a:pt x="31461" y="25500"/>
                    <a:pt x="24190" y="27421"/>
                  </a:cubicBezTo>
                  <a:lnTo>
                    <a:pt x="12514" y="27421"/>
                  </a:lnTo>
                  <a:cubicBezTo>
                    <a:pt x="5243" y="25500"/>
                    <a:pt x="0" y="20090"/>
                    <a:pt x="0" y="13710"/>
                  </a:cubicBezTo>
                  <a:cubicBezTo>
                    <a:pt x="0" y="7333"/>
                    <a:pt x="5243" y="1921"/>
                    <a:pt x="12514" y="0"/>
                  </a:cubicBezTo>
                  <a:lnTo>
                    <a:pt x="24190" y="0"/>
                  </a:lnTo>
                  <a:cubicBezTo>
                    <a:pt x="31461" y="1924"/>
                    <a:pt x="36704" y="7333"/>
                    <a:pt x="36704" y="13710"/>
                  </a:cubicBez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73;p73">
              <a:extLst>
                <a:ext uri="{FF2B5EF4-FFF2-40B4-BE49-F238E27FC236}">
                  <a16:creationId xmlns:a16="http://schemas.microsoft.com/office/drawing/2014/main" id="{F768A06B-DE0F-BDB2-EE3B-C0179E7DA85A}"/>
                </a:ext>
              </a:extLst>
            </p:cNvPr>
            <p:cNvSpPr/>
            <p:nvPr/>
          </p:nvSpPr>
          <p:spPr>
            <a:xfrm flipH="1">
              <a:off x="-2023640" y="1694878"/>
              <a:ext cx="1696734" cy="1358605"/>
            </a:xfrm>
            <a:custGeom>
              <a:avLst/>
              <a:gdLst/>
              <a:ahLst/>
              <a:cxnLst/>
              <a:rect l="l" t="t" r="r" b="b"/>
              <a:pathLst>
                <a:path w="36704" h="21776" extrusionOk="0">
                  <a:moveTo>
                    <a:pt x="6348" y="1"/>
                  </a:moveTo>
                  <a:cubicBezTo>
                    <a:pt x="6175" y="115"/>
                    <a:pt x="6009" y="235"/>
                    <a:pt x="5842" y="358"/>
                  </a:cubicBezTo>
                  <a:lnTo>
                    <a:pt x="30859" y="358"/>
                  </a:lnTo>
                  <a:cubicBezTo>
                    <a:pt x="30695" y="235"/>
                    <a:pt x="30526" y="118"/>
                    <a:pt x="30356" y="1"/>
                  </a:cubicBezTo>
                  <a:close/>
                  <a:moveTo>
                    <a:pt x="2561" y="3571"/>
                  </a:moveTo>
                  <a:cubicBezTo>
                    <a:pt x="2471" y="3688"/>
                    <a:pt x="2383" y="3808"/>
                    <a:pt x="2298" y="3928"/>
                  </a:cubicBezTo>
                  <a:lnTo>
                    <a:pt x="34403" y="3928"/>
                  </a:lnTo>
                  <a:cubicBezTo>
                    <a:pt x="34318" y="3808"/>
                    <a:pt x="34230" y="3688"/>
                    <a:pt x="34142" y="3571"/>
                  </a:cubicBezTo>
                  <a:close/>
                  <a:moveTo>
                    <a:pt x="643" y="7141"/>
                  </a:moveTo>
                  <a:cubicBezTo>
                    <a:pt x="602" y="7258"/>
                    <a:pt x="562" y="7378"/>
                    <a:pt x="524" y="7498"/>
                  </a:cubicBezTo>
                  <a:lnTo>
                    <a:pt x="36180" y="7498"/>
                  </a:lnTo>
                  <a:cubicBezTo>
                    <a:pt x="36142" y="7378"/>
                    <a:pt x="36101" y="7258"/>
                    <a:pt x="36061" y="7141"/>
                  </a:cubicBezTo>
                  <a:close/>
                  <a:moveTo>
                    <a:pt x="6" y="10708"/>
                  </a:moveTo>
                  <a:cubicBezTo>
                    <a:pt x="6" y="10781"/>
                    <a:pt x="0" y="10860"/>
                    <a:pt x="0" y="10933"/>
                  </a:cubicBezTo>
                  <a:cubicBezTo>
                    <a:pt x="0" y="10977"/>
                    <a:pt x="3" y="11021"/>
                    <a:pt x="3" y="11065"/>
                  </a:cubicBezTo>
                  <a:lnTo>
                    <a:pt x="36698" y="11065"/>
                  </a:lnTo>
                  <a:cubicBezTo>
                    <a:pt x="36698" y="11021"/>
                    <a:pt x="36704" y="10977"/>
                    <a:pt x="36704" y="10933"/>
                  </a:cubicBezTo>
                  <a:cubicBezTo>
                    <a:pt x="36704" y="10860"/>
                    <a:pt x="36698" y="10784"/>
                    <a:pt x="36698" y="10708"/>
                  </a:cubicBezTo>
                  <a:close/>
                  <a:moveTo>
                    <a:pt x="497" y="14278"/>
                  </a:moveTo>
                  <a:cubicBezTo>
                    <a:pt x="535" y="14398"/>
                    <a:pt x="570" y="14518"/>
                    <a:pt x="611" y="14635"/>
                  </a:cubicBezTo>
                  <a:lnTo>
                    <a:pt x="36093" y="14635"/>
                  </a:lnTo>
                  <a:cubicBezTo>
                    <a:pt x="36131" y="14518"/>
                    <a:pt x="36169" y="14398"/>
                    <a:pt x="36207" y="14278"/>
                  </a:cubicBezTo>
                  <a:close/>
                  <a:moveTo>
                    <a:pt x="2237" y="17848"/>
                  </a:moveTo>
                  <a:cubicBezTo>
                    <a:pt x="2319" y="17968"/>
                    <a:pt x="2404" y="18088"/>
                    <a:pt x="2491" y="18205"/>
                  </a:cubicBezTo>
                  <a:lnTo>
                    <a:pt x="34213" y="18205"/>
                  </a:lnTo>
                  <a:cubicBezTo>
                    <a:pt x="34300" y="18088"/>
                    <a:pt x="34385" y="17968"/>
                    <a:pt x="34470" y="17848"/>
                  </a:cubicBezTo>
                  <a:close/>
                  <a:moveTo>
                    <a:pt x="5722" y="21419"/>
                  </a:moveTo>
                  <a:cubicBezTo>
                    <a:pt x="5883" y="21541"/>
                    <a:pt x="6050" y="21661"/>
                    <a:pt x="6216" y="21775"/>
                  </a:cubicBezTo>
                  <a:lnTo>
                    <a:pt x="30488" y="21775"/>
                  </a:lnTo>
                  <a:cubicBezTo>
                    <a:pt x="30654" y="21658"/>
                    <a:pt x="30818" y="21541"/>
                    <a:pt x="30982" y="21419"/>
                  </a:cubicBezTo>
                  <a:close/>
                </a:path>
              </a:pathLst>
            </a:custGeom>
            <a:gradFill>
              <a:gsLst>
                <a:gs pos="0">
                  <a:schemeClr val="accent1"/>
                </a:gs>
                <a:gs pos="50000">
                  <a:schemeClr val="accent2"/>
                </a:gs>
                <a:gs pos="100000">
                  <a:schemeClr val="accent3"/>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74;p73">
              <a:extLst>
                <a:ext uri="{FF2B5EF4-FFF2-40B4-BE49-F238E27FC236}">
                  <a16:creationId xmlns:a16="http://schemas.microsoft.com/office/drawing/2014/main" id="{013E38E9-AB4B-2B64-B24C-1942B07DB271}"/>
                </a:ext>
              </a:extLst>
            </p:cNvPr>
            <p:cNvSpPr/>
            <p:nvPr/>
          </p:nvSpPr>
          <p:spPr>
            <a:xfrm>
              <a:off x="-1363650" y="1129844"/>
              <a:ext cx="376615" cy="271725"/>
            </a:xfrm>
            <a:custGeom>
              <a:avLst/>
              <a:gdLst/>
              <a:ahLst/>
              <a:cxnLst/>
              <a:rect l="l" t="t" r="r" b="b"/>
              <a:pathLst>
                <a:path w="8147" h="5878" extrusionOk="0">
                  <a:moveTo>
                    <a:pt x="8123" y="5878"/>
                  </a:moveTo>
                  <a:lnTo>
                    <a:pt x="7293" y="5878"/>
                  </a:lnTo>
                  <a:lnTo>
                    <a:pt x="7293" y="4091"/>
                  </a:lnTo>
                  <a:cubicBezTo>
                    <a:pt x="7293" y="2313"/>
                    <a:pt x="5851" y="872"/>
                    <a:pt x="4074" y="872"/>
                  </a:cubicBezTo>
                  <a:cubicBezTo>
                    <a:pt x="2296" y="872"/>
                    <a:pt x="857" y="2313"/>
                    <a:pt x="857" y="4091"/>
                  </a:cubicBezTo>
                  <a:lnTo>
                    <a:pt x="857" y="5878"/>
                  </a:lnTo>
                  <a:lnTo>
                    <a:pt x="24" y="5878"/>
                  </a:lnTo>
                  <a:lnTo>
                    <a:pt x="24" y="4091"/>
                  </a:lnTo>
                  <a:cubicBezTo>
                    <a:pt x="1" y="1840"/>
                    <a:pt x="1822" y="1"/>
                    <a:pt x="4074" y="1"/>
                  </a:cubicBezTo>
                  <a:cubicBezTo>
                    <a:pt x="6325" y="1"/>
                    <a:pt x="8146" y="1840"/>
                    <a:pt x="8123" y="4091"/>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75;p73">
              <a:extLst>
                <a:ext uri="{FF2B5EF4-FFF2-40B4-BE49-F238E27FC236}">
                  <a16:creationId xmlns:a16="http://schemas.microsoft.com/office/drawing/2014/main" id="{75CD38BA-84A2-1F0A-569D-4E1C27560F06}"/>
                </a:ext>
              </a:extLst>
            </p:cNvPr>
            <p:cNvSpPr/>
            <p:nvPr/>
          </p:nvSpPr>
          <p:spPr>
            <a:xfrm>
              <a:off x="-1462993" y="3232428"/>
              <a:ext cx="575440" cy="75998"/>
            </a:xfrm>
            <a:custGeom>
              <a:avLst/>
              <a:gdLst/>
              <a:ahLst/>
              <a:cxnLst/>
              <a:rect l="l" t="t" r="r" b="b"/>
              <a:pathLst>
                <a:path w="12448" h="1644" extrusionOk="0">
                  <a:moveTo>
                    <a:pt x="0" y="1"/>
                  </a:moveTo>
                  <a:lnTo>
                    <a:pt x="12447" y="1"/>
                  </a:lnTo>
                  <a:lnTo>
                    <a:pt x="12447" y="1644"/>
                  </a:lnTo>
                  <a:lnTo>
                    <a:pt x="0" y="1644"/>
                  </a:ln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76;p73">
              <a:extLst>
                <a:ext uri="{FF2B5EF4-FFF2-40B4-BE49-F238E27FC236}">
                  <a16:creationId xmlns:a16="http://schemas.microsoft.com/office/drawing/2014/main" id="{8FD60D89-4E9A-C480-BE73-54A8D45BF4DC}"/>
                </a:ext>
              </a:extLst>
            </p:cNvPr>
            <p:cNvSpPr/>
            <p:nvPr/>
          </p:nvSpPr>
          <p:spPr>
            <a:xfrm>
              <a:off x="-1894576" y="1521622"/>
              <a:ext cx="1398567" cy="1710983"/>
            </a:xfrm>
            <a:custGeom>
              <a:avLst/>
              <a:gdLst/>
              <a:ahLst/>
              <a:cxnLst/>
              <a:rect l="l" t="t" r="r" b="b"/>
              <a:pathLst>
                <a:path w="30254" h="27424" extrusionOk="0">
                  <a:moveTo>
                    <a:pt x="9962" y="0"/>
                  </a:moveTo>
                  <a:cubicBezTo>
                    <a:pt x="3942" y="2412"/>
                    <a:pt x="0" y="7749"/>
                    <a:pt x="0" y="13710"/>
                  </a:cubicBezTo>
                  <a:cubicBezTo>
                    <a:pt x="0" y="19675"/>
                    <a:pt x="3942" y="25011"/>
                    <a:pt x="9962" y="27424"/>
                  </a:cubicBezTo>
                  <a:lnTo>
                    <a:pt x="11681" y="27424"/>
                  </a:lnTo>
                  <a:cubicBezTo>
                    <a:pt x="5117" y="25415"/>
                    <a:pt x="717" y="19921"/>
                    <a:pt x="717" y="13710"/>
                  </a:cubicBezTo>
                  <a:cubicBezTo>
                    <a:pt x="717" y="7503"/>
                    <a:pt x="5117" y="2009"/>
                    <a:pt x="11681" y="0"/>
                  </a:cubicBezTo>
                  <a:close/>
                  <a:moveTo>
                    <a:pt x="12202" y="0"/>
                  </a:moveTo>
                  <a:cubicBezTo>
                    <a:pt x="9173" y="2398"/>
                    <a:pt x="7184" y="7746"/>
                    <a:pt x="7184" y="13710"/>
                  </a:cubicBezTo>
                  <a:cubicBezTo>
                    <a:pt x="7184" y="19678"/>
                    <a:pt x="9173" y="25023"/>
                    <a:pt x="12202" y="27424"/>
                  </a:cubicBezTo>
                  <a:lnTo>
                    <a:pt x="13237" y="27424"/>
                  </a:lnTo>
                  <a:cubicBezTo>
                    <a:pt x="10021" y="25394"/>
                    <a:pt x="7872" y="19912"/>
                    <a:pt x="7872" y="13710"/>
                  </a:cubicBezTo>
                  <a:cubicBezTo>
                    <a:pt x="7872" y="7512"/>
                    <a:pt x="10024" y="2029"/>
                    <a:pt x="13237" y="0"/>
                  </a:cubicBezTo>
                  <a:close/>
                  <a:moveTo>
                    <a:pt x="14936" y="0"/>
                  </a:moveTo>
                  <a:lnTo>
                    <a:pt x="14936" y="27424"/>
                  </a:lnTo>
                  <a:lnTo>
                    <a:pt x="15564" y="27424"/>
                  </a:lnTo>
                  <a:lnTo>
                    <a:pt x="15564" y="0"/>
                  </a:lnTo>
                  <a:close/>
                  <a:moveTo>
                    <a:pt x="17725" y="0"/>
                  </a:moveTo>
                  <a:cubicBezTo>
                    <a:pt x="20684" y="2029"/>
                    <a:pt x="22664" y="7512"/>
                    <a:pt x="22664" y="13710"/>
                  </a:cubicBezTo>
                  <a:cubicBezTo>
                    <a:pt x="22664" y="19912"/>
                    <a:pt x="20684" y="25394"/>
                    <a:pt x="17728" y="27424"/>
                  </a:cubicBezTo>
                  <a:lnTo>
                    <a:pt x="18675" y="27424"/>
                  </a:lnTo>
                  <a:cubicBezTo>
                    <a:pt x="21465" y="25023"/>
                    <a:pt x="23292" y="19678"/>
                    <a:pt x="23292" y="13710"/>
                  </a:cubicBezTo>
                  <a:cubicBezTo>
                    <a:pt x="23292" y="7746"/>
                    <a:pt x="21465" y="2398"/>
                    <a:pt x="18675" y="0"/>
                  </a:cubicBezTo>
                  <a:close/>
                  <a:moveTo>
                    <a:pt x="19985" y="0"/>
                  </a:moveTo>
                  <a:cubicBezTo>
                    <a:pt x="25754" y="2009"/>
                    <a:pt x="29625" y="7503"/>
                    <a:pt x="29625" y="13710"/>
                  </a:cubicBezTo>
                  <a:cubicBezTo>
                    <a:pt x="29625" y="19921"/>
                    <a:pt x="25754" y="25415"/>
                    <a:pt x="19985" y="27424"/>
                  </a:cubicBezTo>
                  <a:lnTo>
                    <a:pt x="21494" y="27424"/>
                  </a:lnTo>
                  <a:cubicBezTo>
                    <a:pt x="26786" y="25011"/>
                    <a:pt x="30254" y="19675"/>
                    <a:pt x="30254" y="13710"/>
                  </a:cubicBezTo>
                  <a:cubicBezTo>
                    <a:pt x="30254" y="7749"/>
                    <a:pt x="26789" y="2412"/>
                    <a:pt x="21494" y="0"/>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77;p73">
              <a:extLst>
                <a:ext uri="{FF2B5EF4-FFF2-40B4-BE49-F238E27FC236}">
                  <a16:creationId xmlns:a16="http://schemas.microsoft.com/office/drawing/2014/main" id="{C599B6B7-C4DD-156C-3350-20459488CA4D}"/>
                </a:ext>
              </a:extLst>
            </p:cNvPr>
            <p:cNvSpPr/>
            <p:nvPr/>
          </p:nvSpPr>
          <p:spPr>
            <a:xfrm>
              <a:off x="-1874283" y="1521622"/>
              <a:ext cx="1397873" cy="1710983"/>
            </a:xfrm>
            <a:custGeom>
              <a:avLst/>
              <a:gdLst/>
              <a:ahLst/>
              <a:cxnLst/>
              <a:rect l="l" t="t" r="r" b="b"/>
              <a:pathLst>
                <a:path w="30239" h="27424" extrusionOk="0">
                  <a:moveTo>
                    <a:pt x="8897" y="27424"/>
                  </a:moveTo>
                  <a:cubicBezTo>
                    <a:pt x="3520" y="25011"/>
                    <a:pt x="0" y="19675"/>
                    <a:pt x="0" y="13710"/>
                  </a:cubicBezTo>
                  <a:cubicBezTo>
                    <a:pt x="0" y="7749"/>
                    <a:pt x="3520" y="2412"/>
                    <a:pt x="8897" y="0"/>
                  </a:cubicBezTo>
                  <a:lnTo>
                    <a:pt x="10433" y="0"/>
                  </a:lnTo>
                  <a:cubicBezTo>
                    <a:pt x="4576" y="2009"/>
                    <a:pt x="640" y="7518"/>
                    <a:pt x="640" y="13710"/>
                  </a:cubicBezTo>
                  <a:cubicBezTo>
                    <a:pt x="640" y="19903"/>
                    <a:pt x="4576" y="25412"/>
                    <a:pt x="10433" y="27424"/>
                  </a:cubicBezTo>
                  <a:close/>
                  <a:moveTo>
                    <a:pt x="7743" y="13710"/>
                  </a:moveTo>
                  <a:cubicBezTo>
                    <a:pt x="7743" y="7512"/>
                    <a:pt x="9754" y="2029"/>
                    <a:pt x="12760" y="0"/>
                  </a:cubicBezTo>
                  <a:lnTo>
                    <a:pt x="11795" y="0"/>
                  </a:lnTo>
                  <a:cubicBezTo>
                    <a:pt x="8962" y="2398"/>
                    <a:pt x="7105" y="7746"/>
                    <a:pt x="7105" y="13710"/>
                  </a:cubicBezTo>
                  <a:cubicBezTo>
                    <a:pt x="7105" y="19678"/>
                    <a:pt x="8962" y="25023"/>
                    <a:pt x="11795" y="27424"/>
                  </a:cubicBezTo>
                  <a:lnTo>
                    <a:pt x="12760" y="27424"/>
                  </a:lnTo>
                  <a:cubicBezTo>
                    <a:pt x="9754" y="25394"/>
                    <a:pt x="7743" y="19912"/>
                    <a:pt x="7743" y="13710"/>
                  </a:cubicBezTo>
                  <a:close/>
                  <a:moveTo>
                    <a:pt x="21342" y="0"/>
                  </a:moveTo>
                  <a:lnTo>
                    <a:pt x="19807" y="0"/>
                  </a:lnTo>
                  <a:cubicBezTo>
                    <a:pt x="25666" y="2009"/>
                    <a:pt x="29599" y="7518"/>
                    <a:pt x="29599" y="13710"/>
                  </a:cubicBezTo>
                  <a:cubicBezTo>
                    <a:pt x="29599" y="19903"/>
                    <a:pt x="25666" y="25412"/>
                    <a:pt x="19807" y="27424"/>
                  </a:cubicBezTo>
                  <a:lnTo>
                    <a:pt x="21342" y="27424"/>
                  </a:lnTo>
                  <a:cubicBezTo>
                    <a:pt x="26719" y="25011"/>
                    <a:pt x="30239" y="19675"/>
                    <a:pt x="30239" y="13710"/>
                  </a:cubicBezTo>
                  <a:cubicBezTo>
                    <a:pt x="30239" y="7749"/>
                    <a:pt x="26722" y="2412"/>
                    <a:pt x="21342" y="0"/>
                  </a:cubicBezTo>
                  <a:close/>
                  <a:moveTo>
                    <a:pt x="15406" y="0"/>
                  </a:moveTo>
                  <a:lnTo>
                    <a:pt x="14766" y="0"/>
                  </a:lnTo>
                  <a:lnTo>
                    <a:pt x="14766" y="27424"/>
                  </a:lnTo>
                  <a:lnTo>
                    <a:pt x="15406" y="27424"/>
                  </a:lnTo>
                  <a:close/>
                  <a:moveTo>
                    <a:pt x="17479" y="27424"/>
                  </a:moveTo>
                  <a:lnTo>
                    <a:pt x="18447" y="27424"/>
                  </a:lnTo>
                  <a:cubicBezTo>
                    <a:pt x="21280" y="25023"/>
                    <a:pt x="23137" y="19678"/>
                    <a:pt x="23137" y="13710"/>
                  </a:cubicBezTo>
                  <a:cubicBezTo>
                    <a:pt x="23137" y="7746"/>
                    <a:pt x="21280" y="2398"/>
                    <a:pt x="18447" y="0"/>
                  </a:cubicBezTo>
                  <a:lnTo>
                    <a:pt x="17479" y="0"/>
                  </a:lnTo>
                  <a:cubicBezTo>
                    <a:pt x="20485" y="2029"/>
                    <a:pt x="22496" y="7512"/>
                    <a:pt x="22496" y="13710"/>
                  </a:cubicBezTo>
                  <a:cubicBezTo>
                    <a:pt x="22496" y="19912"/>
                    <a:pt x="20485" y="25394"/>
                    <a:pt x="17479" y="27424"/>
                  </a:cubicBez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78;p73">
              <a:extLst>
                <a:ext uri="{FF2B5EF4-FFF2-40B4-BE49-F238E27FC236}">
                  <a16:creationId xmlns:a16="http://schemas.microsoft.com/office/drawing/2014/main" id="{8BE9CAD9-02A7-F100-2E07-71544D2E5AEB}"/>
                </a:ext>
              </a:extLst>
            </p:cNvPr>
            <p:cNvSpPr/>
            <p:nvPr/>
          </p:nvSpPr>
          <p:spPr>
            <a:xfrm>
              <a:off x="-1462993" y="1401524"/>
              <a:ext cx="575301" cy="114413"/>
            </a:xfrm>
            <a:custGeom>
              <a:avLst/>
              <a:gdLst/>
              <a:ahLst/>
              <a:cxnLst/>
              <a:rect l="l" t="t" r="r" b="b"/>
              <a:pathLst>
                <a:path w="12445" h="2475" extrusionOk="0">
                  <a:moveTo>
                    <a:pt x="0" y="1"/>
                  </a:moveTo>
                  <a:lnTo>
                    <a:pt x="12445" y="1"/>
                  </a:lnTo>
                  <a:lnTo>
                    <a:pt x="12445" y="2474"/>
                  </a:lnTo>
                  <a:lnTo>
                    <a:pt x="0" y="2474"/>
                  </a:lnTo>
                  <a:close/>
                </a:path>
              </a:pathLst>
            </a:cu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65111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F9752F-8B69-4813-9F45-C0D83563F4E5}"/>
              </a:ext>
            </a:extLst>
          </p:cNvPr>
          <p:cNvSpPr>
            <a:spLocks noGrp="1"/>
          </p:cNvSpPr>
          <p:nvPr>
            <p:ph type="title" idx="4294967295"/>
          </p:nvPr>
        </p:nvSpPr>
        <p:spPr>
          <a:xfrm>
            <a:off x="0" y="431800"/>
            <a:ext cx="2430463" cy="619125"/>
          </a:xfrm>
        </p:spPr>
        <p:txBody>
          <a:bodyPr>
            <a:noAutofit/>
          </a:bodyPr>
          <a:lstStyle/>
          <a:p>
            <a:endParaRPr lang="ru-RU" sz="2400" dirty="0">
              <a:solidFill>
                <a:srgbClr val="F5E385"/>
              </a:solidFill>
              <a:latin typeface="+mn-lt"/>
              <a:ea typeface="+mn-ea"/>
              <a:cs typeface="+mn-cs"/>
              <a:sym typeface="Arial"/>
            </a:endParaRPr>
          </a:p>
        </p:txBody>
      </p:sp>
      <p:sp>
        <p:nvSpPr>
          <p:cNvPr id="4" name="Объект 2">
            <a:extLst>
              <a:ext uri="{FF2B5EF4-FFF2-40B4-BE49-F238E27FC236}">
                <a16:creationId xmlns:a16="http://schemas.microsoft.com/office/drawing/2014/main" id="{EDABC7D7-9792-46AB-96F4-30B56A9BF288}"/>
              </a:ext>
            </a:extLst>
          </p:cNvPr>
          <p:cNvSpPr txBox="1">
            <a:spLocks noGrp="1"/>
          </p:cNvSpPr>
          <p:nvPr>
            <p:ph idx="4294967295"/>
          </p:nvPr>
        </p:nvSpPr>
        <p:spPr>
          <a:xfrm>
            <a:off x="-1" y="2003612"/>
            <a:ext cx="8666629" cy="2536638"/>
          </a:xfrm>
          <a:prstGeom prst="rect">
            <a:avLst/>
          </a:prstGeom>
        </p:spPr>
        <p:txBody>
          <a:bodyPr spcFirstLastPara="1" vert="horz" wrap="square" lIns="68580" tIns="34290" rIns="68580" bIns="3429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sz="1800" dirty="0">
                <a:solidFill>
                  <a:srgbClr val="F5E385"/>
                </a:solidFill>
                <a:sym typeface="Kaushan Script"/>
              </a:rPr>
              <a:t>На направлении «История искусств», кроме обязательных курсов, студенты слушают разнообразные специальные курсы по выбору</a:t>
            </a:r>
          </a:p>
          <a:p>
            <a:r>
              <a:rPr lang="ru-RU" sz="1800" dirty="0">
                <a:solidFill>
                  <a:srgbClr val="F5E385"/>
                </a:solidFill>
                <a:sym typeface="Kaushan Script"/>
              </a:rPr>
              <a:t>проходят летние выездные практики</a:t>
            </a:r>
          </a:p>
          <a:p>
            <a:r>
              <a:rPr lang="ru-RU" sz="1800" dirty="0">
                <a:solidFill>
                  <a:srgbClr val="F5E385"/>
                </a:solidFill>
                <a:sym typeface="Kaushan Script"/>
              </a:rPr>
              <a:t>участвуют в научных конференциях, семинарах и проектах</a:t>
            </a:r>
          </a:p>
          <a:p>
            <a:r>
              <a:rPr lang="ru-RU" sz="1800" dirty="0">
                <a:solidFill>
                  <a:srgbClr val="F5E385"/>
                </a:solidFill>
                <a:sym typeface="Kaushan Script"/>
              </a:rPr>
              <a:t>отделение истории искусств располагает богатой библиотекой</a:t>
            </a:r>
          </a:p>
          <a:p>
            <a:r>
              <a:rPr lang="ru-RU" sz="1800" dirty="0">
                <a:solidFill>
                  <a:srgbClr val="F5E385"/>
                </a:solidFill>
                <a:sym typeface="Kaushan Script"/>
              </a:rPr>
              <a:t>действует Арт-Лекторий, где студенты имеют возможность общаться с художниками, кураторами, экспертами</a:t>
            </a:r>
          </a:p>
        </p:txBody>
      </p:sp>
      <p:pic>
        <p:nvPicPr>
          <p:cNvPr id="5" name="Рисунок 4">
            <a:extLst>
              <a:ext uri="{FF2B5EF4-FFF2-40B4-BE49-F238E27FC236}">
                <a16:creationId xmlns:a16="http://schemas.microsoft.com/office/drawing/2014/main" id="{84607876-A6AE-653F-8D38-9AADAEB5C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136" y="54006"/>
            <a:ext cx="3081236" cy="2031690"/>
          </a:xfrm>
          <a:prstGeom prst="rect">
            <a:avLst/>
          </a:prstGeom>
        </p:spPr>
      </p:pic>
    </p:spTree>
    <p:extLst>
      <p:ext uri="{BB962C8B-B14F-4D97-AF65-F5344CB8AC3E}">
        <p14:creationId xmlns:p14="http://schemas.microsoft.com/office/powerpoint/2010/main" val="4279232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4" name="Google Shape;1268;p45">
            <a:extLst>
              <a:ext uri="{FF2B5EF4-FFF2-40B4-BE49-F238E27FC236}">
                <a16:creationId xmlns:a16="http://schemas.microsoft.com/office/drawing/2014/main" id="{9CEED445-3715-CC24-414A-018FE421B2C3}"/>
              </a:ext>
            </a:extLst>
          </p:cNvPr>
          <p:cNvSpPr txBox="1">
            <a:spLocks noGrp="1"/>
          </p:cNvSpPr>
          <p:nvPr>
            <p:ph type="title"/>
          </p:nvPr>
        </p:nvSpPr>
        <p:spPr>
          <a:xfrm>
            <a:off x="914700" y="-116379"/>
            <a:ext cx="7314600" cy="61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4000" dirty="0"/>
              <a:t>Внешняя магистратура</a:t>
            </a:r>
            <a:endParaRPr sz="4000" dirty="0"/>
          </a:p>
        </p:txBody>
      </p:sp>
      <p:sp>
        <p:nvSpPr>
          <p:cNvPr id="15" name="Google Shape;1003;p42">
            <a:extLst>
              <a:ext uri="{FF2B5EF4-FFF2-40B4-BE49-F238E27FC236}">
                <a16:creationId xmlns:a16="http://schemas.microsoft.com/office/drawing/2014/main" id="{36FC114A-6668-F98B-4E1B-0ADDCFDB0062}"/>
              </a:ext>
            </a:extLst>
          </p:cNvPr>
          <p:cNvSpPr/>
          <p:nvPr/>
        </p:nvSpPr>
        <p:spPr>
          <a:xfrm>
            <a:off x="2335522" y="612600"/>
            <a:ext cx="4472956" cy="612601"/>
          </a:xfrm>
          <a:prstGeom prst="roundRect">
            <a:avLst>
              <a:gd name="adj" fmla="val 50000"/>
            </a:avLst>
          </a:prstGeom>
          <a:gradFill>
            <a:gsLst>
              <a:gs pos="0">
                <a:schemeClr val="accent4"/>
              </a:gs>
              <a:gs pos="100000">
                <a:schemeClr val="accent5"/>
              </a:gs>
            </a:gsLst>
            <a:lin ang="0" scaled="0"/>
          </a:gradFill>
          <a:ln w="28575">
            <a:solidFill>
              <a:schemeClr val="accent1">
                <a:shade val="1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800">
                <a:solidFill>
                  <a:srgbClr val="C00000"/>
                </a:solidFill>
              </a:rPr>
              <a:t>外部硕士课程</a:t>
            </a:r>
            <a:endParaRPr sz="2800" dirty="0">
              <a:solidFill>
                <a:srgbClr val="C00000"/>
              </a:solidFill>
            </a:endParaRPr>
          </a:p>
        </p:txBody>
      </p:sp>
      <p:sp>
        <p:nvSpPr>
          <p:cNvPr id="16" name="Горизонтальный свиток 15">
            <a:extLst>
              <a:ext uri="{FF2B5EF4-FFF2-40B4-BE49-F238E27FC236}">
                <a16:creationId xmlns:a16="http://schemas.microsoft.com/office/drawing/2014/main" id="{85B68E85-9122-CBC7-267A-A9854FDC0C26}"/>
              </a:ext>
            </a:extLst>
          </p:cNvPr>
          <p:cNvSpPr/>
          <p:nvPr/>
        </p:nvSpPr>
        <p:spPr>
          <a:xfrm>
            <a:off x="216131" y="1341581"/>
            <a:ext cx="4355869" cy="1767380"/>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a:solidFill>
                  <a:srgbClr val="F5E385"/>
                </a:solidFill>
              </a:rPr>
              <a:t>针对已获得大学学位并希望在历史学院攻读历史或艺术史硕士课程的学生。</a:t>
            </a:r>
            <a:endParaRPr lang="ru-RU" sz="2000" dirty="0">
              <a:solidFill>
                <a:srgbClr val="F5E385"/>
              </a:solidFill>
            </a:endParaRPr>
          </a:p>
        </p:txBody>
      </p:sp>
      <p:sp>
        <p:nvSpPr>
          <p:cNvPr id="17" name="Горизонтальный свиток 16">
            <a:extLst>
              <a:ext uri="{FF2B5EF4-FFF2-40B4-BE49-F238E27FC236}">
                <a16:creationId xmlns:a16="http://schemas.microsoft.com/office/drawing/2014/main" id="{C4BA5D23-4ADA-3752-FC14-CDA042CAB1EA}"/>
              </a:ext>
            </a:extLst>
          </p:cNvPr>
          <p:cNvSpPr/>
          <p:nvPr/>
        </p:nvSpPr>
        <p:spPr>
          <a:xfrm>
            <a:off x="914700" y="3006436"/>
            <a:ext cx="8013169" cy="1986285"/>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F5E385"/>
                </a:solidFill>
              </a:rPr>
              <a:t>Для лиц, имеющих высшее образование, и желающих освоить на историческом факультете магистерскую программу по направлениям «История» или «История искусств»</a:t>
            </a:r>
          </a:p>
        </p:txBody>
      </p:sp>
      <mc:AlternateContent xmlns:mc="http://schemas.openxmlformats.org/markup-compatibility/2006">
        <mc:Choice xmlns:am3d="http://schemas.microsoft.com/office/drawing/2017/model3d" Requires="am3d">
          <p:graphicFrame>
            <p:nvGraphicFramePr>
              <p:cNvPr id="18" name="Трехмерная модель 17" descr="Книги на полке">
                <a:extLst>
                  <a:ext uri="{FF2B5EF4-FFF2-40B4-BE49-F238E27FC236}">
                    <a16:creationId xmlns:a16="http://schemas.microsoft.com/office/drawing/2014/main" id="{D8BBD66E-D208-E938-3481-EFAAEE97536B}"/>
                  </a:ext>
                </a:extLst>
              </p:cNvPr>
              <p:cNvGraphicFramePr>
                <a:graphicFrameLocks noChangeAspect="1"/>
              </p:cNvGraphicFramePr>
              <p:nvPr>
                <p:extLst>
                  <p:ext uri="{D42A27DB-BD31-4B8C-83A1-F6EECF244321}">
                    <p14:modId xmlns:p14="http://schemas.microsoft.com/office/powerpoint/2010/main" val="2008089751"/>
                  </p:ext>
                </p:extLst>
              </p:nvPr>
            </p:nvGraphicFramePr>
            <p:xfrm>
              <a:off x="5005523" y="1208808"/>
              <a:ext cx="3605908" cy="1930400"/>
            </p:xfrm>
            <a:graphic>
              <a:graphicData uri="http://schemas.microsoft.com/office/drawing/2017/model3d">
                <am3d:model3d r:embed="rId3">
                  <am3d:spPr>
                    <a:xfrm>
                      <a:off x="0" y="0"/>
                      <a:ext cx="3605908" cy="1930400"/>
                    </a:xfrm>
                    <a:prstGeom prst="rect">
                      <a:avLst/>
                    </a:prstGeom>
                  </am3d:spPr>
                  <am3d:camera>
                    <am3d:pos x="0" y="0" z="54658304"/>
                    <am3d:up dx="0" dy="36000000" dz="0"/>
                    <am3d:lookAt x="0" y="0" z="0"/>
                    <am3d:perspective fov="2700000"/>
                  </am3d:camera>
                  <am3d:trans>
                    <am3d:meterPerModelUnit n="40614" d="1000000"/>
                    <am3d:preTrans dx="0" dy="-9187968" dz="-5362381"/>
                    <am3d:scale>
                      <am3d:sx n="1000000" d="1000000"/>
                      <am3d:sy n="1000000" d="1000000"/>
                      <am3d:sz n="1000000" d="1000000"/>
                    </am3d:scale>
                    <am3d:rot ax="-96033" ay="-2115842" az="55455"/>
                    <am3d:postTrans dx="0" dy="0" dz="0"/>
                  </am3d:trans>
                  <am3d:raster rName="Office3DRenderer" rVer="16.0.8326">
                    <am3d:blip r:embed="rId4"/>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Трехмерная модель 17" descr="Книги на полке">
                <a:extLst>
                  <a:ext uri="{FF2B5EF4-FFF2-40B4-BE49-F238E27FC236}">
                    <a16:creationId xmlns:a16="http://schemas.microsoft.com/office/drawing/2014/main" id="{D8BBD66E-D208-E938-3481-EFAAEE97536B}"/>
                  </a:ext>
                </a:extLst>
              </p:cNvPr>
              <p:cNvPicPr>
                <a:picLocks noGrp="1" noRot="1" noChangeAspect="1" noMove="1" noResize="1" noEditPoints="1" noAdjustHandles="1" noChangeArrowheads="1" noChangeShapeType="1" noCrop="1"/>
              </p:cNvPicPr>
              <p:nvPr/>
            </p:nvPicPr>
            <p:blipFill>
              <a:blip r:embed="rId4"/>
              <a:stretch>
                <a:fillRect/>
              </a:stretch>
            </p:blipFill>
            <p:spPr>
              <a:xfrm>
                <a:off x="5005523" y="1208808"/>
                <a:ext cx="3605908" cy="1930400"/>
              </a:xfrm>
              <a:prstGeom prst="rect">
                <a:avLst/>
              </a:prstGeom>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9" name="Прямоугольная выноска 8">
            <a:extLst>
              <a:ext uri="{FF2B5EF4-FFF2-40B4-BE49-F238E27FC236}">
                <a16:creationId xmlns:a16="http://schemas.microsoft.com/office/drawing/2014/main" id="{D73A1754-1DE3-99B0-016A-4BBBC873BD8F}"/>
              </a:ext>
            </a:extLst>
          </p:cNvPr>
          <p:cNvSpPr/>
          <p:nvPr/>
        </p:nvSpPr>
        <p:spPr>
          <a:xfrm>
            <a:off x="561109" y="1385047"/>
            <a:ext cx="3304920" cy="945980"/>
          </a:xfrm>
          <a:prstGeom prst="wedgeRectCallout">
            <a:avLst/>
          </a:prstGeom>
          <a:ln>
            <a:solidFill>
              <a:srgbClr val="F5E3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500" dirty="0">
                <a:solidFill>
                  <a:srgbClr val="F5E385"/>
                </a:solidFill>
              </a:rPr>
              <a:t>Обучение предусматривает более глубокое освоение теории по выбранному профилю</a:t>
            </a:r>
          </a:p>
        </p:txBody>
      </p:sp>
      <p:sp>
        <p:nvSpPr>
          <p:cNvPr id="10" name="Прямоугольная выноска 9">
            <a:extLst>
              <a:ext uri="{FF2B5EF4-FFF2-40B4-BE49-F238E27FC236}">
                <a16:creationId xmlns:a16="http://schemas.microsoft.com/office/drawing/2014/main" id="{29853382-AAB0-D1B5-88A8-2F431A20FD88}"/>
              </a:ext>
            </a:extLst>
          </p:cNvPr>
          <p:cNvSpPr/>
          <p:nvPr/>
        </p:nvSpPr>
        <p:spPr>
          <a:xfrm>
            <a:off x="561109" y="2568388"/>
            <a:ext cx="3304920" cy="942007"/>
          </a:xfrm>
          <a:prstGeom prst="wedgeRectCallout">
            <a:avLst/>
          </a:prstGeom>
          <a:ln>
            <a:solidFill>
              <a:srgbClr val="F5E3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500" dirty="0">
                <a:solidFill>
                  <a:srgbClr val="F5E385"/>
                </a:solidFill>
              </a:rPr>
              <a:t>Студент занимается научно-исследовательской деятельностью по выбранному направлению </a:t>
            </a:r>
          </a:p>
        </p:txBody>
      </p:sp>
      <p:sp>
        <p:nvSpPr>
          <p:cNvPr id="11" name="Прямоугольная выноска 10">
            <a:extLst>
              <a:ext uri="{FF2B5EF4-FFF2-40B4-BE49-F238E27FC236}">
                <a16:creationId xmlns:a16="http://schemas.microsoft.com/office/drawing/2014/main" id="{19D342DF-68F8-A657-7CCF-9B776EF9DB5D}"/>
              </a:ext>
            </a:extLst>
          </p:cNvPr>
          <p:cNvSpPr/>
          <p:nvPr/>
        </p:nvSpPr>
        <p:spPr>
          <a:xfrm>
            <a:off x="561109" y="3818965"/>
            <a:ext cx="3304920" cy="1001806"/>
          </a:xfrm>
          <a:prstGeom prst="wedgeRectCallout">
            <a:avLst/>
          </a:prstGeom>
          <a:ln>
            <a:solidFill>
              <a:srgbClr val="F5E3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500" dirty="0">
                <a:solidFill>
                  <a:srgbClr val="F5E385"/>
                </a:solidFill>
              </a:rPr>
              <a:t>Получение квалификации «Магистр» является обязательным условием для поступления в аспирантуру </a:t>
            </a:r>
          </a:p>
        </p:txBody>
      </p:sp>
      <p:sp>
        <p:nvSpPr>
          <p:cNvPr id="2" name="Прямоугольник 1"/>
          <p:cNvSpPr/>
          <p:nvPr/>
        </p:nvSpPr>
        <p:spPr>
          <a:xfrm>
            <a:off x="3222708" y="566854"/>
            <a:ext cx="2507418" cy="523220"/>
          </a:xfrm>
          <a:prstGeom prst="rect">
            <a:avLst/>
          </a:prstGeom>
        </p:spPr>
        <p:txBody>
          <a:bodyPr wrap="none">
            <a:spAutoFit/>
          </a:bodyPr>
          <a:lstStyle/>
          <a:p>
            <a:r>
              <a:rPr lang="ru-RU" sz="2800" dirty="0">
                <a:solidFill>
                  <a:srgbClr val="F5E385"/>
                </a:solidFill>
                <a:latin typeface="+mn-lt"/>
                <a:ea typeface="+mn-ea"/>
                <a:cs typeface="+mn-cs"/>
              </a:rPr>
              <a:t>Магистратура</a:t>
            </a:r>
          </a:p>
        </p:txBody>
      </p:sp>
      <p:pic>
        <p:nvPicPr>
          <p:cNvPr id="4098" name="Picture 2" descr="Магистратура - Пензенский казачий институт технологий (филиал) МГУТУ им.  К.Г. Разумовског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031" y="1304365"/>
            <a:ext cx="2855783" cy="162709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Магистратур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674" y="3043103"/>
            <a:ext cx="2860284" cy="19068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8" name="Google Shape;1268;p45">
            <a:extLst>
              <a:ext uri="{FF2B5EF4-FFF2-40B4-BE49-F238E27FC236}">
                <a16:creationId xmlns:a16="http://schemas.microsoft.com/office/drawing/2014/main" id="{3BB678F9-4C66-BCD4-E0C1-FD0CEE7B6C57}"/>
              </a:ext>
            </a:extLst>
          </p:cNvPr>
          <p:cNvSpPr txBox="1">
            <a:spLocks noGrp="1"/>
          </p:cNvSpPr>
          <p:nvPr>
            <p:ph type="title"/>
          </p:nvPr>
        </p:nvSpPr>
        <p:spPr>
          <a:xfrm>
            <a:off x="914700" y="-116379"/>
            <a:ext cx="7314600" cy="61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4000" dirty="0"/>
              <a:t>Аспирантура</a:t>
            </a:r>
            <a:endParaRPr sz="4000" dirty="0"/>
          </a:p>
        </p:txBody>
      </p:sp>
      <p:sp>
        <p:nvSpPr>
          <p:cNvPr id="9" name="Google Shape;1003;p42">
            <a:extLst>
              <a:ext uri="{FF2B5EF4-FFF2-40B4-BE49-F238E27FC236}">
                <a16:creationId xmlns:a16="http://schemas.microsoft.com/office/drawing/2014/main" id="{B9DDB659-DEA2-5FB1-D96D-71F3A6D7A36D}"/>
              </a:ext>
            </a:extLst>
          </p:cNvPr>
          <p:cNvSpPr/>
          <p:nvPr/>
        </p:nvSpPr>
        <p:spPr>
          <a:xfrm>
            <a:off x="2335522" y="612600"/>
            <a:ext cx="4472956" cy="612601"/>
          </a:xfrm>
          <a:prstGeom prst="roundRect">
            <a:avLst>
              <a:gd name="adj" fmla="val 50000"/>
            </a:avLst>
          </a:prstGeom>
          <a:gradFill>
            <a:gsLst>
              <a:gs pos="0">
                <a:schemeClr val="accent4"/>
              </a:gs>
              <a:gs pos="100000">
                <a:schemeClr val="accent5"/>
              </a:gs>
            </a:gsLst>
            <a:lin ang="0" scaled="0"/>
          </a:gradFill>
          <a:ln w="28575">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800">
                <a:solidFill>
                  <a:srgbClr val="C00000"/>
                </a:solidFill>
              </a:rPr>
              <a:t>研究生学习</a:t>
            </a:r>
            <a:endParaRPr sz="2800" dirty="0">
              <a:solidFill>
                <a:srgbClr val="C00000"/>
              </a:solidFill>
            </a:endParaRPr>
          </a:p>
        </p:txBody>
      </p:sp>
      <p:sp>
        <p:nvSpPr>
          <p:cNvPr id="10" name="Горизонтальный свиток 9">
            <a:extLst>
              <a:ext uri="{FF2B5EF4-FFF2-40B4-BE49-F238E27FC236}">
                <a16:creationId xmlns:a16="http://schemas.microsoft.com/office/drawing/2014/main" id="{4B910E00-5166-6B03-3EDC-2A46E87C65C8}"/>
              </a:ext>
            </a:extLst>
          </p:cNvPr>
          <p:cNvSpPr/>
          <p:nvPr/>
        </p:nvSpPr>
        <p:spPr>
          <a:xfrm>
            <a:off x="216131" y="1341581"/>
            <a:ext cx="4355869" cy="1767380"/>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a:solidFill>
                  <a:srgbClr val="F5E385"/>
                </a:solidFill>
              </a:rPr>
              <a:t>研究生课程以合同方式招收外国公民。</a:t>
            </a:r>
          </a:p>
          <a:p>
            <a:pPr algn="ctr"/>
            <a:r>
              <a:rPr lang="ja-JP" altLang="en-US" sz="1600">
                <a:solidFill>
                  <a:srgbClr val="F5E385"/>
                </a:solidFill>
              </a:rPr>
              <a:t>方向</a:t>
            </a:r>
            <a:r>
              <a:rPr lang="ru-RU" altLang="ja-JP" sz="1600" dirty="0">
                <a:solidFill>
                  <a:srgbClr val="F5E385"/>
                </a:solidFill>
              </a:rPr>
              <a:t>:</a:t>
            </a:r>
            <a:endParaRPr lang="ja-JP" altLang="en-US" sz="1600">
              <a:solidFill>
                <a:srgbClr val="F5E385"/>
              </a:solidFill>
            </a:endParaRPr>
          </a:p>
          <a:p>
            <a:pPr marL="285750" indent="-285750" algn="ctr">
              <a:buClr>
                <a:srgbClr val="C8A253"/>
              </a:buClr>
              <a:buFont typeface="Wingdings" pitchFamily="2" charset="2"/>
              <a:buChar char="Ø"/>
            </a:pPr>
            <a:r>
              <a:rPr lang="ja-JP" altLang="en-US" sz="1600">
                <a:solidFill>
                  <a:srgbClr val="F5E385"/>
                </a:solidFill>
              </a:rPr>
              <a:t>政治科学和地区研究 </a:t>
            </a:r>
          </a:p>
          <a:p>
            <a:pPr marL="285750" indent="-285750" algn="ctr">
              <a:buClr>
                <a:srgbClr val="C8A253"/>
              </a:buClr>
              <a:buFont typeface="Wingdings" pitchFamily="2" charset="2"/>
              <a:buChar char="Ø"/>
            </a:pPr>
            <a:r>
              <a:rPr lang="ja-JP" altLang="en-US" sz="1600">
                <a:solidFill>
                  <a:srgbClr val="F5E385"/>
                </a:solidFill>
              </a:rPr>
              <a:t>历史科学与考古学 </a:t>
            </a:r>
          </a:p>
          <a:p>
            <a:pPr marL="285750" indent="-285750" algn="ctr">
              <a:buClr>
                <a:srgbClr val="C8A253"/>
              </a:buClr>
              <a:buFont typeface="Wingdings" pitchFamily="2" charset="2"/>
              <a:buChar char="Ø"/>
            </a:pPr>
            <a:r>
              <a:rPr lang="ja-JP" altLang="en-US" sz="1600">
                <a:solidFill>
                  <a:srgbClr val="F5E385"/>
                </a:solidFill>
              </a:rPr>
              <a:t>艺术史</a:t>
            </a:r>
            <a:endParaRPr lang="ru-RU" sz="1600" dirty="0">
              <a:solidFill>
                <a:srgbClr val="F5E385"/>
              </a:solidFill>
            </a:endParaRPr>
          </a:p>
        </p:txBody>
      </p:sp>
      <p:sp>
        <p:nvSpPr>
          <p:cNvPr id="11" name="Горизонтальный свиток 10">
            <a:extLst>
              <a:ext uri="{FF2B5EF4-FFF2-40B4-BE49-F238E27FC236}">
                <a16:creationId xmlns:a16="http://schemas.microsoft.com/office/drawing/2014/main" id="{D26DC0D6-8EEC-2A65-6FB1-74EC6F98DF18}"/>
              </a:ext>
            </a:extLst>
          </p:cNvPr>
          <p:cNvSpPr/>
          <p:nvPr/>
        </p:nvSpPr>
        <p:spPr>
          <a:xfrm>
            <a:off x="914700" y="3006436"/>
            <a:ext cx="8013169" cy="1986285"/>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F5E385"/>
                </a:solidFill>
              </a:rPr>
              <a:t>Иностранные граждане принимаются в аспирантуру на договорной основе. </a:t>
            </a:r>
            <a:br>
              <a:rPr lang="ru-RU" sz="1600" dirty="0">
                <a:solidFill>
                  <a:srgbClr val="F5E385"/>
                </a:solidFill>
              </a:rPr>
            </a:br>
            <a:r>
              <a:rPr lang="ru-RU" sz="1600" dirty="0">
                <a:solidFill>
                  <a:srgbClr val="F5E385"/>
                </a:solidFill>
              </a:rPr>
              <a:t>Направления подготовки: </a:t>
            </a:r>
          </a:p>
          <a:p>
            <a:pPr marL="285750" indent="-285750" algn="ctr">
              <a:buClr>
                <a:srgbClr val="C8A253"/>
              </a:buClr>
              <a:buFont typeface="Wingdings" pitchFamily="2" charset="2"/>
              <a:buChar char="Ø"/>
            </a:pPr>
            <a:r>
              <a:rPr lang="ru-RU" sz="1600" dirty="0">
                <a:solidFill>
                  <a:srgbClr val="F5E385"/>
                </a:solidFill>
              </a:rPr>
              <a:t>Исторические науки и археология </a:t>
            </a:r>
          </a:p>
          <a:p>
            <a:pPr marL="285750" indent="-285750" algn="ctr">
              <a:buClr>
                <a:srgbClr val="C8A253"/>
              </a:buClr>
              <a:buFont typeface="Wingdings" pitchFamily="2" charset="2"/>
              <a:buChar char="Ø"/>
            </a:pPr>
            <a:r>
              <a:rPr lang="ru-RU" sz="1600" dirty="0">
                <a:solidFill>
                  <a:srgbClr val="F5E385"/>
                </a:solidFill>
              </a:rPr>
              <a:t>Искусствоведение</a:t>
            </a:r>
          </a:p>
        </p:txBody>
      </p:sp>
      <mc:AlternateContent xmlns:mc="http://schemas.openxmlformats.org/markup-compatibility/2006">
        <mc:Choice xmlns:am3d="http://schemas.microsoft.com/office/drawing/2017/model3d" Requires="am3d">
          <p:graphicFrame>
            <p:nvGraphicFramePr>
              <p:cNvPr id="12" name="Трехмерная модель 11" descr="Увеличительное стекло">
                <a:extLst>
                  <a:ext uri="{FF2B5EF4-FFF2-40B4-BE49-F238E27FC236}">
                    <a16:creationId xmlns:a16="http://schemas.microsoft.com/office/drawing/2014/main" id="{A484ACC4-660E-A791-91AD-111E7A64C3CE}"/>
                  </a:ext>
                </a:extLst>
              </p:cNvPr>
              <p:cNvGraphicFramePr>
                <a:graphicFrameLocks noChangeAspect="1"/>
              </p:cNvGraphicFramePr>
              <p:nvPr>
                <p:extLst>
                  <p:ext uri="{D42A27DB-BD31-4B8C-83A1-F6EECF244321}">
                    <p14:modId xmlns:p14="http://schemas.microsoft.com/office/powerpoint/2010/main" val="1789420810"/>
                  </p:ext>
                </p:extLst>
              </p:nvPr>
            </p:nvGraphicFramePr>
            <p:xfrm>
              <a:off x="5270569" y="1223749"/>
              <a:ext cx="1810460" cy="2015272"/>
            </p:xfrm>
            <a:graphic>
              <a:graphicData uri="http://schemas.microsoft.com/office/drawing/2017/model3d">
                <am3d:model3d r:embed="rId3">
                  <am3d:spPr>
                    <a:xfrm>
                      <a:off x="0" y="0"/>
                      <a:ext cx="1810460" cy="2015272"/>
                    </a:xfrm>
                    <a:prstGeom prst="rect">
                      <a:avLst/>
                    </a:prstGeom>
                  </am3d:spPr>
                  <am3d:camera>
                    <am3d:pos x="0" y="0" z="66114581"/>
                    <am3d:up dx="0" dy="36000000" dz="0"/>
                    <am3d:lookAt x="0" y="0" z="0"/>
                    <am3d:perspective fov="2700000"/>
                  </am3d:camera>
                  <am3d:trans>
                    <am3d:meterPerModelUnit n="70478" d="1000000"/>
                    <am3d:preTrans dx="3477914" dy="-15515201" dz="-2432555"/>
                    <am3d:scale>
                      <am3d:sx n="1000000" d="1000000"/>
                      <am3d:sy n="1000000" d="1000000"/>
                      <am3d:sz n="1000000" d="1000000"/>
                    </am3d:scale>
                    <am3d:rot ax="1772784" ay="2344755" az="1179805"/>
                    <am3d:postTrans dx="0" dy="0" dz="0"/>
                  </am3d:trans>
                  <am3d:raster rName="Office3DRenderer" rVer="16.0.8326">
                    <am3d:blip r:embed="rId4"/>
                  </am3d:raster>
                  <am3d:objViewport viewportSz="32491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Трехмерная модель 11" descr="Увеличительное стекло">
                <a:extLst>
                  <a:ext uri="{FF2B5EF4-FFF2-40B4-BE49-F238E27FC236}">
                    <a16:creationId xmlns:a16="http://schemas.microsoft.com/office/drawing/2014/main" id="{A484ACC4-660E-A791-91AD-111E7A64C3CE}"/>
                  </a:ext>
                </a:extLst>
              </p:cNvPr>
              <p:cNvPicPr>
                <a:picLocks noGrp="1" noRot="1" noChangeAspect="1" noMove="1" noResize="1" noEditPoints="1" noAdjustHandles="1" noChangeArrowheads="1" noChangeShapeType="1" noCrop="1"/>
              </p:cNvPicPr>
              <p:nvPr/>
            </p:nvPicPr>
            <p:blipFill>
              <a:blip r:embed="rId4"/>
              <a:stretch>
                <a:fillRect/>
              </a:stretch>
            </p:blipFill>
            <p:spPr>
              <a:xfrm>
                <a:off x="5270569" y="1223749"/>
                <a:ext cx="1810460" cy="20152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Трехмерная модель 12" descr="Песочные часы">
                <a:extLst>
                  <a:ext uri="{FF2B5EF4-FFF2-40B4-BE49-F238E27FC236}">
                    <a16:creationId xmlns:a16="http://schemas.microsoft.com/office/drawing/2014/main" id="{CA5A8171-B7C2-4692-D182-DD6E382F3313}"/>
                  </a:ext>
                </a:extLst>
              </p:cNvPr>
              <p:cNvGraphicFramePr>
                <a:graphicFrameLocks noChangeAspect="1"/>
              </p:cNvGraphicFramePr>
              <p:nvPr>
                <p:extLst>
                  <p:ext uri="{D42A27DB-BD31-4B8C-83A1-F6EECF244321}">
                    <p14:modId xmlns:p14="http://schemas.microsoft.com/office/powerpoint/2010/main" val="2133157997"/>
                  </p:ext>
                </p:extLst>
              </p:nvPr>
            </p:nvGraphicFramePr>
            <p:xfrm>
              <a:off x="6935275" y="300827"/>
              <a:ext cx="1688645" cy="2901004"/>
            </p:xfrm>
            <a:graphic>
              <a:graphicData uri="http://schemas.microsoft.com/office/drawing/2017/model3d">
                <am3d:model3d r:embed="rId5">
                  <am3d:spPr>
                    <a:xfrm>
                      <a:off x="0" y="0"/>
                      <a:ext cx="1688645" cy="2901004"/>
                    </a:xfrm>
                    <a:prstGeom prst="rect">
                      <a:avLst/>
                    </a:prstGeom>
                  </am3d:spPr>
                  <am3d:camera>
                    <am3d:pos x="0" y="0" z="61826861"/>
                    <am3d:up dx="0" dy="36000000" dz="0"/>
                    <am3d:lookAt x="0" y="0" z="0"/>
                    <am3d:perspective fov="2700000"/>
                  </am3d:camera>
                  <am3d:trans>
                    <am3d:meterPerModelUnit n="3117996" d="1000000"/>
                    <am3d:preTrans dx="25" dy="-18000000" dz="-12"/>
                    <am3d:scale>
                      <am3d:sx n="1000000" d="1000000"/>
                      <am3d:sy n="1000000" d="1000000"/>
                      <am3d:sz n="1000000" d="1000000"/>
                    </am3d:scale>
                    <am3d:rot ax="1814301" ay="2537495" az="1285029"/>
                    <am3d:postTrans dx="0" dy="0" dz="0"/>
                  </am3d:trans>
                  <am3d:raster rName="Office3DRenderer" rVer="16.0.8326">
                    <am3d:blip r:embed="rId6"/>
                  </am3d:raster>
                  <am3d:objViewport viewportSz="33123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Трехмерная модель 12" descr="Песочные часы">
                <a:extLst>
                  <a:ext uri="{FF2B5EF4-FFF2-40B4-BE49-F238E27FC236}">
                    <a16:creationId xmlns:a16="http://schemas.microsoft.com/office/drawing/2014/main" id="{CA5A8171-B7C2-4692-D182-DD6E382F3313}"/>
                  </a:ext>
                </a:extLst>
              </p:cNvPr>
              <p:cNvPicPr>
                <a:picLocks noGrp="1" noRot="1" noChangeAspect="1" noMove="1" noResize="1" noEditPoints="1" noAdjustHandles="1" noChangeArrowheads="1" noChangeShapeType="1" noCrop="1"/>
              </p:cNvPicPr>
              <p:nvPr/>
            </p:nvPicPr>
            <p:blipFill>
              <a:blip r:embed="rId6"/>
              <a:stretch>
                <a:fillRect/>
              </a:stretch>
            </p:blipFill>
            <p:spPr>
              <a:xfrm>
                <a:off x="6935275" y="300827"/>
                <a:ext cx="1688645" cy="2901004"/>
              </a:xfrm>
              <a:prstGeom prst="rect">
                <a:avLst/>
              </a:prstGeom>
            </p:spPr>
          </p:pic>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2" name="Google Shape;922;p39"/>
          <p:cNvSpPr txBox="1">
            <a:spLocks noGrp="1"/>
          </p:cNvSpPr>
          <p:nvPr>
            <p:ph type="title"/>
          </p:nvPr>
        </p:nvSpPr>
        <p:spPr>
          <a:xfrm>
            <a:off x="713225" y="201706"/>
            <a:ext cx="7717500" cy="685800"/>
          </a:xfrm>
          <a:prstGeom prst="rect">
            <a:avLst/>
          </a:prstGeom>
        </p:spPr>
        <p:txBody>
          <a:bodyPr spcFirstLastPara="1" wrap="square" lIns="91425" tIns="91425" rIns="91425" bIns="91425" anchor="t" anchorCtr="0">
            <a:noAutofit/>
          </a:bodyPr>
          <a:lstStyle/>
          <a:p>
            <a:pPr lvl="0" algn="ctr"/>
            <a:r>
              <a:rPr lang="ru-RU" sz="2600" dirty="0"/>
              <a:t>Исторический факультет – лучшее гуманитарное образование в стране</a:t>
            </a:r>
            <a:endParaRPr sz="2600" dirty="0"/>
          </a:p>
        </p:txBody>
      </p:sp>
      <p:sp>
        <p:nvSpPr>
          <p:cNvPr id="923" name="Google Shape;923;p39"/>
          <p:cNvSpPr txBox="1">
            <a:spLocks noGrp="1"/>
          </p:cNvSpPr>
          <p:nvPr>
            <p:ph type="subTitle" idx="4294967295"/>
          </p:nvPr>
        </p:nvSpPr>
        <p:spPr>
          <a:xfrm>
            <a:off x="4721225" y="4421188"/>
            <a:ext cx="4422775" cy="29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C00000"/>
              </a:solidFill>
            </a:endParaRPr>
          </a:p>
        </p:txBody>
      </p:sp>
      <p:sp>
        <p:nvSpPr>
          <p:cNvPr id="968" name="Google Shape;968;p39"/>
          <p:cNvSpPr/>
          <p:nvPr/>
        </p:nvSpPr>
        <p:spPr>
          <a:xfrm>
            <a:off x="4138700" y="3518510"/>
            <a:ext cx="433306" cy="221583"/>
          </a:xfrm>
          <a:custGeom>
            <a:avLst/>
            <a:gdLst/>
            <a:ahLst/>
            <a:cxnLst/>
            <a:rect l="l" t="t" r="r" b="b"/>
            <a:pathLst>
              <a:path w="28023" h="14328" extrusionOk="0">
                <a:moveTo>
                  <a:pt x="23973" y="11516"/>
                </a:moveTo>
                <a:lnTo>
                  <a:pt x="28023" y="7467"/>
                </a:lnTo>
                <a:lnTo>
                  <a:pt x="23973" y="3413"/>
                </a:lnTo>
                <a:lnTo>
                  <a:pt x="20791" y="6599"/>
                </a:lnTo>
                <a:lnTo>
                  <a:pt x="20791" y="4974"/>
                </a:lnTo>
                <a:cubicBezTo>
                  <a:pt x="22041" y="4689"/>
                  <a:pt x="22875" y="3509"/>
                  <a:pt x="22730" y="2237"/>
                </a:cubicBezTo>
                <a:cubicBezTo>
                  <a:pt x="22586" y="962"/>
                  <a:pt x="21510" y="1"/>
                  <a:pt x="20227" y="1"/>
                </a:cubicBezTo>
                <a:cubicBezTo>
                  <a:pt x="18948" y="1"/>
                  <a:pt x="17868" y="962"/>
                  <a:pt x="17724" y="2237"/>
                </a:cubicBezTo>
                <a:cubicBezTo>
                  <a:pt x="17579" y="3509"/>
                  <a:pt x="18417" y="4689"/>
                  <a:pt x="19667" y="4974"/>
                </a:cubicBezTo>
                <a:lnTo>
                  <a:pt x="19667" y="6610"/>
                </a:lnTo>
                <a:lnTo>
                  <a:pt x="14011" y="954"/>
                </a:lnTo>
                <a:lnTo>
                  <a:pt x="8356" y="6606"/>
                </a:lnTo>
                <a:lnTo>
                  <a:pt x="8356" y="4971"/>
                </a:lnTo>
                <a:cubicBezTo>
                  <a:pt x="9606" y="4685"/>
                  <a:pt x="10444" y="3509"/>
                  <a:pt x="10299" y="2234"/>
                </a:cubicBezTo>
                <a:cubicBezTo>
                  <a:pt x="10155" y="962"/>
                  <a:pt x="9075" y="1"/>
                  <a:pt x="7796" y="1"/>
                </a:cubicBezTo>
                <a:cubicBezTo>
                  <a:pt x="6513" y="1"/>
                  <a:pt x="5437" y="962"/>
                  <a:pt x="5292" y="2234"/>
                </a:cubicBezTo>
                <a:cubicBezTo>
                  <a:pt x="5148" y="3509"/>
                  <a:pt x="5982" y="4685"/>
                  <a:pt x="7232" y="4971"/>
                </a:cubicBezTo>
                <a:lnTo>
                  <a:pt x="7232" y="6595"/>
                </a:lnTo>
                <a:lnTo>
                  <a:pt x="4050" y="3413"/>
                </a:lnTo>
                <a:lnTo>
                  <a:pt x="0" y="7463"/>
                </a:lnTo>
                <a:lnTo>
                  <a:pt x="4050" y="11513"/>
                </a:lnTo>
                <a:lnTo>
                  <a:pt x="7232" y="8331"/>
                </a:lnTo>
                <a:lnTo>
                  <a:pt x="7232" y="9351"/>
                </a:lnTo>
                <a:cubicBezTo>
                  <a:pt x="5982" y="9636"/>
                  <a:pt x="5148" y="10815"/>
                  <a:pt x="5292" y="12088"/>
                </a:cubicBezTo>
                <a:cubicBezTo>
                  <a:pt x="5437" y="13363"/>
                  <a:pt x="6513" y="14324"/>
                  <a:pt x="7796" y="14324"/>
                </a:cubicBezTo>
                <a:cubicBezTo>
                  <a:pt x="9075" y="14324"/>
                  <a:pt x="10155" y="13363"/>
                  <a:pt x="10299" y="12088"/>
                </a:cubicBezTo>
                <a:cubicBezTo>
                  <a:pt x="10444" y="10815"/>
                  <a:pt x="9606" y="9636"/>
                  <a:pt x="8356" y="9351"/>
                </a:cubicBezTo>
                <a:lnTo>
                  <a:pt x="8356" y="8323"/>
                </a:lnTo>
                <a:lnTo>
                  <a:pt x="14011" y="13975"/>
                </a:lnTo>
                <a:lnTo>
                  <a:pt x="19667" y="8323"/>
                </a:lnTo>
                <a:lnTo>
                  <a:pt x="19667" y="9354"/>
                </a:lnTo>
                <a:cubicBezTo>
                  <a:pt x="18417" y="9640"/>
                  <a:pt x="17583" y="10819"/>
                  <a:pt x="17724" y="12091"/>
                </a:cubicBezTo>
                <a:cubicBezTo>
                  <a:pt x="17868" y="13367"/>
                  <a:pt x="18948" y="14328"/>
                  <a:pt x="20227" y="14328"/>
                </a:cubicBezTo>
                <a:cubicBezTo>
                  <a:pt x="21510" y="14328"/>
                  <a:pt x="22586" y="13367"/>
                  <a:pt x="22730" y="12091"/>
                </a:cubicBezTo>
                <a:cubicBezTo>
                  <a:pt x="22875" y="10819"/>
                  <a:pt x="22041" y="9640"/>
                  <a:pt x="20791" y="9354"/>
                </a:cubicBezTo>
                <a:lnTo>
                  <a:pt x="20791" y="8334"/>
                </a:lnTo>
                <a:close/>
                <a:moveTo>
                  <a:pt x="23973" y="10526"/>
                </a:moveTo>
                <a:lnTo>
                  <a:pt x="22690" y="9243"/>
                </a:lnTo>
                <a:lnTo>
                  <a:pt x="23973" y="7960"/>
                </a:lnTo>
                <a:lnTo>
                  <a:pt x="25256" y="9243"/>
                </a:lnTo>
                <a:close/>
                <a:moveTo>
                  <a:pt x="27033" y="7467"/>
                </a:moveTo>
                <a:lnTo>
                  <a:pt x="25749" y="8750"/>
                </a:lnTo>
                <a:lnTo>
                  <a:pt x="24466" y="7467"/>
                </a:lnTo>
                <a:lnTo>
                  <a:pt x="25749" y="6183"/>
                </a:lnTo>
                <a:close/>
                <a:moveTo>
                  <a:pt x="23973" y="4407"/>
                </a:moveTo>
                <a:lnTo>
                  <a:pt x="25256" y="5690"/>
                </a:lnTo>
                <a:lnTo>
                  <a:pt x="23973" y="6973"/>
                </a:lnTo>
                <a:lnTo>
                  <a:pt x="22690" y="5690"/>
                </a:lnTo>
                <a:close/>
                <a:moveTo>
                  <a:pt x="22196" y="6183"/>
                </a:moveTo>
                <a:lnTo>
                  <a:pt x="23480" y="7467"/>
                </a:lnTo>
                <a:lnTo>
                  <a:pt x="22196" y="8750"/>
                </a:lnTo>
                <a:lnTo>
                  <a:pt x="20913" y="7467"/>
                </a:lnTo>
                <a:close/>
                <a:moveTo>
                  <a:pt x="18833" y="2519"/>
                </a:moveTo>
                <a:cubicBezTo>
                  <a:pt x="18833" y="1955"/>
                  <a:pt x="19174" y="1447"/>
                  <a:pt x="19693" y="1232"/>
                </a:cubicBezTo>
                <a:cubicBezTo>
                  <a:pt x="20216" y="1017"/>
                  <a:pt x="20813" y="1136"/>
                  <a:pt x="21214" y="1533"/>
                </a:cubicBezTo>
                <a:cubicBezTo>
                  <a:pt x="21614" y="1933"/>
                  <a:pt x="21733" y="2534"/>
                  <a:pt x="21518" y="3053"/>
                </a:cubicBezTo>
                <a:cubicBezTo>
                  <a:pt x="21299" y="3576"/>
                  <a:pt x="20791" y="3914"/>
                  <a:pt x="20227" y="3914"/>
                </a:cubicBezTo>
                <a:cubicBezTo>
                  <a:pt x="19459" y="3914"/>
                  <a:pt x="18836" y="3291"/>
                  <a:pt x="18833" y="2523"/>
                </a:cubicBezTo>
                <a:close/>
                <a:moveTo>
                  <a:pt x="14011" y="2545"/>
                </a:moveTo>
                <a:lnTo>
                  <a:pt x="16077" y="4607"/>
                </a:lnTo>
                <a:lnTo>
                  <a:pt x="14015" y="6669"/>
                </a:lnTo>
                <a:lnTo>
                  <a:pt x="11949" y="4607"/>
                </a:lnTo>
                <a:close/>
                <a:moveTo>
                  <a:pt x="6401" y="2519"/>
                </a:moveTo>
                <a:cubicBezTo>
                  <a:pt x="6401" y="1955"/>
                  <a:pt x="6743" y="1447"/>
                  <a:pt x="7262" y="1232"/>
                </a:cubicBezTo>
                <a:cubicBezTo>
                  <a:pt x="7785" y="1017"/>
                  <a:pt x="8385" y="1136"/>
                  <a:pt x="8782" y="1533"/>
                </a:cubicBezTo>
                <a:cubicBezTo>
                  <a:pt x="9183" y="1933"/>
                  <a:pt x="9302" y="2534"/>
                  <a:pt x="9086" y="3053"/>
                </a:cubicBezTo>
                <a:cubicBezTo>
                  <a:pt x="8868" y="3576"/>
                  <a:pt x="8360" y="3914"/>
                  <a:pt x="7796" y="3914"/>
                </a:cubicBezTo>
                <a:cubicBezTo>
                  <a:pt x="7028" y="3914"/>
                  <a:pt x="6405" y="3291"/>
                  <a:pt x="6405" y="2523"/>
                </a:cubicBezTo>
                <a:close/>
                <a:moveTo>
                  <a:pt x="4050" y="4403"/>
                </a:moveTo>
                <a:lnTo>
                  <a:pt x="5333" y="5686"/>
                </a:lnTo>
                <a:lnTo>
                  <a:pt x="4050" y="6970"/>
                </a:lnTo>
                <a:lnTo>
                  <a:pt x="2771" y="5686"/>
                </a:lnTo>
                <a:close/>
                <a:moveTo>
                  <a:pt x="990" y="7463"/>
                </a:moveTo>
                <a:lnTo>
                  <a:pt x="2274" y="6180"/>
                </a:lnTo>
                <a:lnTo>
                  <a:pt x="3557" y="7463"/>
                </a:lnTo>
                <a:lnTo>
                  <a:pt x="2274" y="8746"/>
                </a:lnTo>
                <a:close/>
                <a:moveTo>
                  <a:pt x="4050" y="10522"/>
                </a:moveTo>
                <a:lnTo>
                  <a:pt x="2771" y="9243"/>
                </a:lnTo>
                <a:lnTo>
                  <a:pt x="4054" y="7960"/>
                </a:lnTo>
                <a:lnTo>
                  <a:pt x="5337" y="9243"/>
                </a:lnTo>
                <a:close/>
                <a:moveTo>
                  <a:pt x="5830" y="8742"/>
                </a:moveTo>
                <a:lnTo>
                  <a:pt x="4547" y="7459"/>
                </a:lnTo>
                <a:lnTo>
                  <a:pt x="5830" y="6176"/>
                </a:lnTo>
                <a:lnTo>
                  <a:pt x="7113" y="7459"/>
                </a:lnTo>
                <a:close/>
                <a:moveTo>
                  <a:pt x="9190" y="11802"/>
                </a:moveTo>
                <a:cubicBezTo>
                  <a:pt x="9190" y="12366"/>
                  <a:pt x="8853" y="12874"/>
                  <a:pt x="8330" y="13093"/>
                </a:cubicBezTo>
                <a:cubicBezTo>
                  <a:pt x="7811" y="13308"/>
                  <a:pt x="7210" y="13189"/>
                  <a:pt x="6809" y="12788"/>
                </a:cubicBezTo>
                <a:cubicBezTo>
                  <a:pt x="6413" y="12392"/>
                  <a:pt x="6294" y="11791"/>
                  <a:pt x="6509" y="11268"/>
                </a:cubicBezTo>
                <a:cubicBezTo>
                  <a:pt x="6724" y="10749"/>
                  <a:pt x="7232" y="10407"/>
                  <a:pt x="7796" y="10407"/>
                </a:cubicBezTo>
                <a:cubicBezTo>
                  <a:pt x="8571" y="10407"/>
                  <a:pt x="9194" y="11038"/>
                  <a:pt x="9194" y="11809"/>
                </a:cubicBezTo>
                <a:close/>
                <a:moveTo>
                  <a:pt x="9094" y="7459"/>
                </a:moveTo>
                <a:lnTo>
                  <a:pt x="11156" y="5397"/>
                </a:lnTo>
                <a:lnTo>
                  <a:pt x="13218" y="7459"/>
                </a:lnTo>
                <a:lnTo>
                  <a:pt x="11156" y="9529"/>
                </a:lnTo>
                <a:close/>
                <a:moveTo>
                  <a:pt x="14011" y="12380"/>
                </a:moveTo>
                <a:lnTo>
                  <a:pt x="11949" y="10322"/>
                </a:lnTo>
                <a:lnTo>
                  <a:pt x="14011" y="8260"/>
                </a:lnTo>
                <a:lnTo>
                  <a:pt x="16073" y="10322"/>
                </a:lnTo>
                <a:close/>
                <a:moveTo>
                  <a:pt x="16871" y="9521"/>
                </a:moveTo>
                <a:lnTo>
                  <a:pt x="14809" y="7459"/>
                </a:lnTo>
                <a:lnTo>
                  <a:pt x="16871" y="5397"/>
                </a:lnTo>
                <a:lnTo>
                  <a:pt x="18933" y="7459"/>
                </a:lnTo>
                <a:close/>
                <a:moveTo>
                  <a:pt x="21622" y="11802"/>
                </a:moveTo>
                <a:cubicBezTo>
                  <a:pt x="21622" y="12366"/>
                  <a:pt x="21280" y="12874"/>
                  <a:pt x="20761" y="13093"/>
                </a:cubicBezTo>
                <a:cubicBezTo>
                  <a:pt x="20238" y="13308"/>
                  <a:pt x="19641" y="13189"/>
                  <a:pt x="19241" y="12788"/>
                </a:cubicBezTo>
                <a:cubicBezTo>
                  <a:pt x="18844" y="12392"/>
                  <a:pt x="18721" y="11791"/>
                  <a:pt x="18940" y="11268"/>
                </a:cubicBezTo>
                <a:cubicBezTo>
                  <a:pt x="19155" y="10749"/>
                  <a:pt x="19663" y="10407"/>
                  <a:pt x="20227" y="10407"/>
                </a:cubicBezTo>
                <a:cubicBezTo>
                  <a:pt x="20999" y="10407"/>
                  <a:pt x="21625" y="11038"/>
                  <a:pt x="21622" y="11809"/>
                </a:cubicBezTo>
                <a:close/>
              </a:path>
            </a:pathLst>
          </a:custGeom>
          <a:gradFill>
            <a:gsLst>
              <a:gs pos="0">
                <a:schemeClr val="accent1"/>
              </a:gs>
              <a:gs pos="50000">
                <a:schemeClr val="accent2"/>
              </a:gs>
              <a:gs pos="100000">
                <a:schemeClr val="accent3"/>
              </a:gs>
            </a:gsLst>
            <a:lin ang="5400700" scaled="0"/>
          </a:gradFill>
          <a:ln>
            <a:noFill/>
          </a:ln>
          <a:effectLst>
            <a:outerShdw blurRad="42863" algn="bl" rotWithShape="0">
              <a:schemeClr val="dk1">
                <a:alpha val="4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Прямоугольник 5"/>
          <p:cNvSpPr/>
          <p:nvPr/>
        </p:nvSpPr>
        <p:spPr>
          <a:xfrm>
            <a:off x="759999" y="1742666"/>
            <a:ext cx="7623951" cy="2862322"/>
          </a:xfrm>
          <a:prstGeom prst="rect">
            <a:avLst/>
          </a:prstGeom>
        </p:spPr>
        <p:txBody>
          <a:bodyPr wrap="square">
            <a:spAutoFit/>
          </a:bodyPr>
          <a:lstStyle/>
          <a:p>
            <a:pPr indent="457200">
              <a:buClr>
                <a:schemeClr val="accent4"/>
              </a:buClr>
              <a:buSzPts val="3600"/>
            </a:pPr>
            <a:r>
              <a:rPr lang="ru-RU" sz="1800" dirty="0">
                <a:solidFill>
                  <a:schemeClr val="accent4"/>
                </a:solidFill>
                <a:latin typeface="Kaushan Script"/>
                <a:ea typeface="Kaushan Script"/>
                <a:cs typeface="Kaushan Script"/>
                <a:sym typeface="Kaushan Script"/>
              </a:rPr>
              <a:t>Исторический факультет МГУ имени М.В. Ломоносова предоставляет возможность получить наиболее фундаментальное гуманитарное образование. На нашем факультете преподают замечательные профессора и работают талантливые ученые, которые стремятся передать знания и опыт своим студентам. На факультете постоянно продвигается научная деятельность и международная коммуникация: часто проводятся конференции, круглые столы и многое другое. Более того, на историческом факультете студенты и аспиранты всегда имеют возможность участвовать в разнообразной и интересной </a:t>
            </a:r>
            <a:r>
              <a:rPr lang="ru-RU" sz="1800" dirty="0" err="1">
                <a:solidFill>
                  <a:schemeClr val="accent4"/>
                </a:solidFill>
                <a:latin typeface="Kaushan Script"/>
                <a:ea typeface="Kaushan Script"/>
                <a:cs typeface="Kaushan Script"/>
                <a:sym typeface="Kaushan Script"/>
              </a:rPr>
              <a:t>внеучебной</a:t>
            </a:r>
            <a:r>
              <a:rPr lang="ru-RU" sz="1800" dirty="0">
                <a:solidFill>
                  <a:schemeClr val="accent4"/>
                </a:solidFill>
                <a:latin typeface="Kaushan Script"/>
                <a:ea typeface="Kaushan Script"/>
                <a:cs typeface="Kaushan Script"/>
                <a:sym typeface="Kaushan Script"/>
              </a:rPr>
              <a:t> деятельности.</a:t>
            </a:r>
          </a:p>
        </p:txBody>
      </p:sp>
      <p:sp>
        <p:nvSpPr>
          <p:cNvPr id="7" name="Google Shape;921;p39"/>
          <p:cNvSpPr/>
          <p:nvPr/>
        </p:nvSpPr>
        <p:spPr>
          <a:xfrm>
            <a:off x="2296861" y="1168484"/>
            <a:ext cx="4262100" cy="479100"/>
          </a:xfrm>
          <a:prstGeom prst="roundRect">
            <a:avLst>
              <a:gd name="adj" fmla="val 50000"/>
            </a:avLst>
          </a:prstGeom>
          <a:gradFill>
            <a:gsLst>
              <a:gs pos="0">
                <a:schemeClr val="accent4"/>
              </a:gs>
              <a:gs pos="100000">
                <a:schemeClr val="accent5"/>
              </a:gs>
            </a:gsLst>
            <a:lin ang="0" scaled="0"/>
          </a:gradFill>
          <a:ln w="28575">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zh-CN" altLang="en-US" dirty="0">
                <a:solidFill>
                  <a:srgbClr val="FF0000"/>
                </a:solidFill>
              </a:rPr>
              <a:t>历史学院是全国最好的通识教育机构</a:t>
            </a:r>
            <a:endParaRPr dirty="0">
              <a:solidFill>
                <a:srgbClr val="FF0000"/>
              </a:solidFill>
            </a:endParaRPr>
          </a:p>
        </p:txBody>
      </p:sp>
    </p:spTree>
    <p:extLst>
      <p:ext uri="{BB962C8B-B14F-4D97-AF65-F5344CB8AC3E}">
        <p14:creationId xmlns:p14="http://schemas.microsoft.com/office/powerpoint/2010/main" val="2061722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4" name="Google Shape;1268;p45">
            <a:extLst>
              <a:ext uri="{FF2B5EF4-FFF2-40B4-BE49-F238E27FC236}">
                <a16:creationId xmlns:a16="http://schemas.microsoft.com/office/drawing/2014/main" id="{A4B02313-BDC0-A075-C280-82863C620AD5}"/>
              </a:ext>
            </a:extLst>
          </p:cNvPr>
          <p:cNvSpPr txBox="1">
            <a:spLocks noGrp="1"/>
          </p:cNvSpPr>
          <p:nvPr>
            <p:ph type="title"/>
          </p:nvPr>
        </p:nvSpPr>
        <p:spPr>
          <a:xfrm>
            <a:off x="975211" y="118945"/>
            <a:ext cx="7314600" cy="612600"/>
          </a:xfrm>
          <a:prstGeom prst="rect">
            <a:avLst/>
          </a:prstGeom>
        </p:spPr>
        <p:txBody>
          <a:bodyPr spcFirstLastPara="1" wrap="square" lIns="91425" tIns="91425" rIns="91425" bIns="91425" anchor="t" anchorCtr="0">
            <a:noAutofit/>
          </a:bodyPr>
          <a:lstStyle/>
          <a:p>
            <a:pPr lvl="0"/>
            <a:r>
              <a:rPr lang="ru-RU" sz="2000" dirty="0"/>
              <a:t>Исторический факультет гордится лучшими китайскими студентами, аспирантами и выпускниками</a:t>
            </a:r>
            <a:endParaRPr sz="2000" dirty="0"/>
          </a:p>
        </p:txBody>
      </p:sp>
      <p:pic>
        <p:nvPicPr>
          <p:cNvPr id="7" name="Рисунок 6" descr="1C96B038-0643-4191-8F9B-BC626EBE177D.jpeg">
            <a:extLst>
              <a:ext uri="{FF2B5EF4-FFF2-40B4-BE49-F238E27FC236}">
                <a16:creationId xmlns:a16="http://schemas.microsoft.com/office/drawing/2014/main" id="{CFEB4203-A604-43B5-2A4E-61992053AAA1}"/>
              </a:ext>
            </a:extLst>
          </p:cNvPr>
          <p:cNvPicPr>
            <a:picLocks noChangeAspect="1"/>
          </p:cNvPicPr>
          <p:nvPr/>
        </p:nvPicPr>
        <p:blipFill rotWithShape="1">
          <a:blip r:embed="rId3">
            <a:extLst>
              <a:ext uri="{28A0092B-C50C-407E-A947-70E740481C1C}">
                <a14:useLocalDpi xmlns:a14="http://schemas.microsoft.com/office/drawing/2010/main" val="0"/>
              </a:ext>
            </a:extLst>
          </a:blip>
          <a:srcRect t="4797" b="5550"/>
          <a:stretch/>
        </p:blipFill>
        <p:spPr>
          <a:xfrm>
            <a:off x="320841" y="944892"/>
            <a:ext cx="4748463" cy="2837084"/>
          </a:xfrm>
          <a:prstGeom prst="rect">
            <a:avLst/>
          </a:prstGeom>
          <a:ln w="57150">
            <a:solidFill>
              <a:schemeClr val="accent1">
                <a:lumMod val="75000"/>
              </a:schemeClr>
            </a:solidFill>
          </a:ln>
        </p:spPr>
      </p:pic>
      <p:sp>
        <p:nvSpPr>
          <p:cNvPr id="8" name="Прямоугольник 7">
            <a:extLst>
              <a:ext uri="{FF2B5EF4-FFF2-40B4-BE49-F238E27FC236}">
                <a16:creationId xmlns:a16="http://schemas.microsoft.com/office/drawing/2014/main" id="{DEE22136-BFBA-79B4-C3D1-07D46A22B3B6}"/>
              </a:ext>
            </a:extLst>
          </p:cNvPr>
          <p:cNvSpPr/>
          <p:nvPr/>
        </p:nvSpPr>
        <p:spPr>
          <a:xfrm>
            <a:off x="320842" y="3886200"/>
            <a:ext cx="4748463" cy="1063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F5E385"/>
                </a:solidFill>
              </a:rPr>
              <a:t>Выпускник аспирантуры </a:t>
            </a:r>
            <a:r>
              <a:rPr lang="ru-RU" sz="1600" dirty="0" err="1">
                <a:solidFill>
                  <a:srgbClr val="F5E385"/>
                </a:solidFill>
              </a:rPr>
              <a:t>Чжуан</a:t>
            </a:r>
            <a:r>
              <a:rPr lang="ru-RU" sz="1600" dirty="0">
                <a:solidFill>
                  <a:srgbClr val="F5E385"/>
                </a:solidFill>
              </a:rPr>
              <a:t> </a:t>
            </a:r>
            <a:r>
              <a:rPr lang="ru-RU" sz="1600" dirty="0" err="1">
                <a:solidFill>
                  <a:srgbClr val="F5E385"/>
                </a:solidFill>
              </a:rPr>
              <a:t>Шици</a:t>
            </a:r>
            <a:r>
              <a:rPr lang="ru-RU" sz="1600" dirty="0">
                <a:solidFill>
                  <a:srgbClr val="F5E385"/>
                </a:solidFill>
              </a:rPr>
              <a:t> (КНР) получает диплом кандидата исторических наук</a:t>
            </a:r>
          </a:p>
          <a:p>
            <a:pPr algn="ctr"/>
            <a:r>
              <a:rPr lang="zh-CN" altLang="en-US" sz="1600" dirty="0">
                <a:solidFill>
                  <a:srgbClr val="F5E385"/>
                </a:solidFill>
              </a:rPr>
              <a:t>庄士其（中国）博士毕业生获得历史学博士学位</a:t>
            </a:r>
            <a:endParaRPr lang="ru-RU" sz="1600" dirty="0">
              <a:solidFill>
                <a:srgbClr val="F5E385"/>
              </a:solidFill>
            </a:endParaRPr>
          </a:p>
        </p:txBody>
      </p:sp>
      <mc:AlternateContent xmlns:mc="http://schemas.openxmlformats.org/markup-compatibility/2006">
        <mc:Choice xmlns:am3d="http://schemas.microsoft.com/office/drawing/2017/model3d" Requires="am3d">
          <p:graphicFrame>
            <p:nvGraphicFramePr>
              <p:cNvPr id="9" name="Трехмерная модель 8" descr="Золотая звезда">
                <a:extLst>
                  <a:ext uri="{FF2B5EF4-FFF2-40B4-BE49-F238E27FC236}">
                    <a16:creationId xmlns:a16="http://schemas.microsoft.com/office/drawing/2014/main" id="{D3DDAE9C-BF79-8FA0-D7E5-DD04E3D77FBE}"/>
                  </a:ext>
                </a:extLst>
              </p:cNvPr>
              <p:cNvGraphicFramePr>
                <a:graphicFrameLocks noChangeAspect="1"/>
              </p:cNvGraphicFramePr>
              <p:nvPr>
                <p:extLst>
                  <p:ext uri="{D42A27DB-BD31-4B8C-83A1-F6EECF244321}">
                    <p14:modId xmlns:p14="http://schemas.microsoft.com/office/powerpoint/2010/main" val="2483839702"/>
                  </p:ext>
                </p:extLst>
              </p:nvPr>
            </p:nvGraphicFramePr>
            <p:xfrm>
              <a:off x="5463997" y="1239954"/>
              <a:ext cx="2013435" cy="1994440"/>
            </p:xfrm>
            <a:graphic>
              <a:graphicData uri="http://schemas.microsoft.com/office/drawing/2017/model3d">
                <am3d:model3d r:embed="rId4">
                  <am3d:spPr>
                    <a:xfrm>
                      <a:off x="0" y="0"/>
                      <a:ext cx="2013435" cy="1994440"/>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868784" ay="1684264" az="415712"/>
                    <am3d:postTrans dx="0" dy="0" dz="0"/>
                  </am3d:trans>
                  <am3d:raster rName="Office3DRenderer" rVer="16.0.8326">
                    <am3d:blip r:embed="rId5"/>
                  </am3d:raster>
                  <am3d:objViewport viewportSz="2963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Трехмерная модель 8" descr="Золотая звезда">
                <a:extLst>
                  <a:ext uri="{FF2B5EF4-FFF2-40B4-BE49-F238E27FC236}">
                    <a16:creationId xmlns:a16="http://schemas.microsoft.com/office/drawing/2014/main" id="{D3DDAE9C-BF79-8FA0-D7E5-DD04E3D77FBE}"/>
                  </a:ext>
                </a:extLst>
              </p:cNvPr>
              <p:cNvPicPr>
                <a:picLocks noGrp="1" noRot="1" noChangeAspect="1" noMove="1" noResize="1" noEditPoints="1" noAdjustHandles="1" noChangeArrowheads="1" noChangeShapeType="1" noCrop="1"/>
              </p:cNvPicPr>
              <p:nvPr/>
            </p:nvPicPr>
            <p:blipFill>
              <a:blip r:embed="rId5"/>
              <a:stretch>
                <a:fillRect/>
              </a:stretch>
            </p:blipFill>
            <p:spPr>
              <a:xfrm>
                <a:off x="5463997" y="1239954"/>
                <a:ext cx="2013435" cy="199444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Трехмерная модель 9" descr="Тенденция к повышению">
                <a:extLst>
                  <a:ext uri="{FF2B5EF4-FFF2-40B4-BE49-F238E27FC236}">
                    <a16:creationId xmlns:a16="http://schemas.microsoft.com/office/drawing/2014/main" id="{87B9A9DB-7879-7D21-1EBD-84F59F52B48A}"/>
                  </a:ext>
                </a:extLst>
              </p:cNvPr>
              <p:cNvGraphicFramePr>
                <a:graphicFrameLocks noChangeAspect="1"/>
              </p:cNvGraphicFramePr>
              <p:nvPr>
                <p:extLst>
                  <p:ext uri="{D42A27DB-BD31-4B8C-83A1-F6EECF244321}">
                    <p14:modId xmlns:p14="http://schemas.microsoft.com/office/powerpoint/2010/main" val="1050287000"/>
                  </p:ext>
                </p:extLst>
              </p:nvPr>
            </p:nvGraphicFramePr>
            <p:xfrm>
              <a:off x="5544573" y="1993925"/>
              <a:ext cx="3098800" cy="2743200"/>
            </p:xfrm>
            <a:graphic>
              <a:graphicData uri="http://schemas.microsoft.com/office/drawing/2017/model3d">
                <am3d:model3d r:embed="rId6">
                  <am3d:spPr>
                    <a:xfrm>
                      <a:off x="0" y="0"/>
                      <a:ext cx="3098800" cy="2743200"/>
                    </a:xfrm>
                    <a:prstGeom prst="rect">
                      <a:avLst/>
                    </a:prstGeom>
                    <a:scene3d>
                      <a:camera prst="orthographicFront"/>
                      <a:lightRig rig="flood" dir="t"/>
                    </a:scene3d>
                  </am3d:spPr>
                  <am3d:camera>
                    <am3d:pos x="0" y="0" z="65012918"/>
                    <am3d:up dx="0" dy="36000000" dz="0"/>
                    <am3d:lookAt x="0" y="0" z="0"/>
                    <am3d:perspective fov="2700000"/>
                  </am3d:camera>
                  <am3d:trans>
                    <am3d:meterPerModelUnit n="101711" d="1000000"/>
                    <am3d:preTrans dx="0" dy="-16609428" dz="0"/>
                    <am3d:scale>
                      <am3d:sx n="1000000" d="1000000"/>
                      <am3d:sy n="1000000" d="1000000"/>
                      <am3d:sz n="1000000" d="1000000"/>
                    </am3d:scale>
                    <am3d:rot ax="1541120" ay="424333" az="203331"/>
                    <am3d:postTrans dx="0" dy="0" dz="0"/>
                  </am3d:trans>
                  <am3d:raster rName="Office3DRenderer" rVer="16.0.8326">
                    <am3d:blip r:embed="rId7"/>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Трехмерная модель 9" descr="Тенденция к повышению">
                <a:extLst>
                  <a:ext uri="{FF2B5EF4-FFF2-40B4-BE49-F238E27FC236}">
                    <a16:creationId xmlns:a16="http://schemas.microsoft.com/office/drawing/2014/main" id="{87B9A9DB-7879-7D21-1EBD-84F59F52B48A}"/>
                  </a:ext>
                </a:extLst>
              </p:cNvPr>
              <p:cNvPicPr>
                <a:picLocks noGrp="1" noRot="1" noChangeAspect="1" noMove="1" noResize="1" noEditPoints="1" noAdjustHandles="1" noChangeArrowheads="1" noChangeShapeType="1" noCrop="1"/>
              </p:cNvPicPr>
              <p:nvPr/>
            </p:nvPicPr>
            <p:blipFill>
              <a:blip r:embed="rId7"/>
              <a:stretch>
                <a:fillRect/>
              </a:stretch>
            </p:blipFill>
            <p:spPr>
              <a:xfrm>
                <a:off x="5544573" y="1993925"/>
                <a:ext cx="3098800" cy="2743200"/>
              </a:xfrm>
              <a:prstGeom prst="rect">
                <a:avLst/>
              </a:prstGeom>
              <a:scene3d>
                <a:camera prst="orthographicFront"/>
                <a:lightRig rig="flood" dir="t"/>
              </a:scene3d>
            </p:spPr>
          </p:pic>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22" name="Google Shape;1268;p45">
            <a:extLst>
              <a:ext uri="{FF2B5EF4-FFF2-40B4-BE49-F238E27FC236}">
                <a16:creationId xmlns:a16="http://schemas.microsoft.com/office/drawing/2014/main" id="{2396DF88-5DD8-455D-5D7F-F912FC5B95C1}"/>
              </a:ext>
            </a:extLst>
          </p:cNvPr>
          <p:cNvSpPr txBox="1">
            <a:spLocks noGrp="1"/>
          </p:cNvSpPr>
          <p:nvPr>
            <p:ph type="title"/>
          </p:nvPr>
        </p:nvSpPr>
        <p:spPr>
          <a:xfrm>
            <a:off x="867635" y="71656"/>
            <a:ext cx="7314600" cy="612600"/>
          </a:xfrm>
          <a:prstGeom prst="rect">
            <a:avLst/>
          </a:prstGeom>
        </p:spPr>
        <p:txBody>
          <a:bodyPr spcFirstLastPara="1" wrap="square" lIns="91425" tIns="91425" rIns="91425" bIns="91425" anchor="t" anchorCtr="0">
            <a:noAutofit/>
          </a:bodyPr>
          <a:lstStyle/>
          <a:p>
            <a:pPr lvl="0"/>
            <a:r>
              <a:rPr lang="ru-RU" sz="2000" dirty="0"/>
              <a:t>Исторический факультет гордится лучшими китайскими студентами, аспирантами и выпускниками</a:t>
            </a:r>
            <a:endParaRPr sz="2000" dirty="0"/>
          </a:p>
        </p:txBody>
      </p:sp>
      <p:pic>
        <p:nvPicPr>
          <p:cNvPr id="24" name="Рисунок 23" descr="ZE3B6005.jpg">
            <a:extLst>
              <a:ext uri="{FF2B5EF4-FFF2-40B4-BE49-F238E27FC236}">
                <a16:creationId xmlns:a16="http://schemas.microsoft.com/office/drawing/2014/main" id="{AD3E3FE2-4499-5AE3-AFBE-483375E86343}"/>
              </a:ext>
            </a:extLst>
          </p:cNvPr>
          <p:cNvPicPr>
            <a:picLocks noChangeAspect="1"/>
          </p:cNvPicPr>
          <p:nvPr/>
        </p:nvPicPr>
        <p:blipFill rotWithShape="1">
          <a:blip r:embed="rId3">
            <a:extLst>
              <a:ext uri="{28A0092B-C50C-407E-A947-70E740481C1C}">
                <a14:useLocalDpi xmlns:a14="http://schemas.microsoft.com/office/drawing/2010/main" val="0"/>
              </a:ext>
            </a:extLst>
          </a:blip>
          <a:srcRect t="4797" b="6546"/>
          <a:stretch/>
        </p:blipFill>
        <p:spPr>
          <a:xfrm>
            <a:off x="364972" y="858594"/>
            <a:ext cx="5203931" cy="2972434"/>
          </a:xfrm>
          <a:prstGeom prst="rect">
            <a:avLst/>
          </a:prstGeom>
          <a:noFill/>
          <a:ln w="57150">
            <a:solidFill>
              <a:schemeClr val="accent1">
                <a:lumMod val="75000"/>
              </a:schemeClr>
            </a:solidFill>
          </a:ln>
        </p:spPr>
      </p:pic>
      <p:sp>
        <p:nvSpPr>
          <p:cNvPr id="25" name="Прямоугольник 24">
            <a:extLst>
              <a:ext uri="{FF2B5EF4-FFF2-40B4-BE49-F238E27FC236}">
                <a16:creationId xmlns:a16="http://schemas.microsoft.com/office/drawing/2014/main" id="{871B88A6-2E38-1686-9751-E5B18C76B976}"/>
              </a:ext>
            </a:extLst>
          </p:cNvPr>
          <p:cNvSpPr/>
          <p:nvPr/>
        </p:nvSpPr>
        <p:spPr>
          <a:xfrm>
            <a:off x="443183" y="4005365"/>
            <a:ext cx="5197858" cy="9609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F5E385"/>
                </a:solidFill>
              </a:rPr>
              <a:t>Аспирант Ян Итин (КНР) выступает переводчиком на встрече преподавателей истфака с китайскими учеными</a:t>
            </a:r>
          </a:p>
          <a:p>
            <a:pPr algn="ctr"/>
            <a:endParaRPr lang="ru-RU" sz="1200" dirty="0">
              <a:solidFill>
                <a:srgbClr val="F5E385"/>
              </a:solidFill>
            </a:endParaRPr>
          </a:p>
          <a:p>
            <a:pPr algn="ctr"/>
            <a:r>
              <a:rPr lang="zh-CN" altLang="en-US" sz="1200" dirty="0">
                <a:solidFill>
                  <a:srgbClr val="F5E385"/>
                </a:solidFill>
              </a:rPr>
              <a:t>博士生杨一婷（中国）在历史系教师与中国学者的会议上担任翻译</a:t>
            </a:r>
            <a:endParaRPr lang="ru-RU" sz="1200" dirty="0">
              <a:solidFill>
                <a:srgbClr val="F5E385"/>
              </a:solidFill>
            </a:endParaRPr>
          </a:p>
          <a:p>
            <a:pPr algn="ctr"/>
            <a:endParaRPr lang="ru-RU" sz="1200" dirty="0">
              <a:solidFill>
                <a:srgbClr val="F5E385"/>
              </a:solidFill>
            </a:endParaRPr>
          </a:p>
        </p:txBody>
      </p:sp>
      <mc:AlternateContent xmlns:mc="http://schemas.openxmlformats.org/markup-compatibility/2006">
        <mc:Choice xmlns:am3d="http://schemas.microsoft.com/office/drawing/2017/model3d" Requires="am3d">
          <p:graphicFrame>
            <p:nvGraphicFramePr>
              <p:cNvPr id="10" name="Трехмерная модель 9" descr="Тенденция к повышению">
                <a:extLst>
                  <a:ext uri="{FF2B5EF4-FFF2-40B4-BE49-F238E27FC236}">
                    <a16:creationId xmlns:a16="http://schemas.microsoft.com/office/drawing/2014/main" id="{87B9A9DB-7879-7D21-1EBD-84F59F52B48A}"/>
                  </a:ext>
                </a:extLst>
              </p:cNvPr>
              <p:cNvGraphicFramePr>
                <a:graphicFrameLocks noChangeAspect="1"/>
              </p:cNvGraphicFramePr>
              <p:nvPr>
                <p:extLst>
                  <p:ext uri="{D42A27DB-BD31-4B8C-83A1-F6EECF244321}">
                    <p14:modId xmlns:p14="http://schemas.microsoft.com/office/powerpoint/2010/main" val="1050287000"/>
                  </p:ext>
                </p:extLst>
              </p:nvPr>
            </p:nvGraphicFramePr>
            <p:xfrm>
              <a:off x="5544573" y="1993925"/>
              <a:ext cx="3098800" cy="2743200"/>
            </p:xfrm>
            <a:graphic>
              <a:graphicData uri="http://schemas.microsoft.com/office/drawing/2017/model3d">
                <am3d:model3d r:embed="rId4">
                  <am3d:spPr>
                    <a:xfrm>
                      <a:off x="0" y="0"/>
                      <a:ext cx="3098800" cy="2743200"/>
                    </a:xfrm>
                    <a:prstGeom prst="rect">
                      <a:avLst/>
                    </a:prstGeom>
                    <a:scene3d>
                      <a:camera prst="orthographicFront"/>
                      <a:lightRig rig="flood" dir="t"/>
                    </a:scene3d>
                  </am3d:spPr>
                  <am3d:camera>
                    <am3d:pos x="0" y="0" z="65012918"/>
                    <am3d:up dx="0" dy="36000000" dz="0"/>
                    <am3d:lookAt x="0" y="0" z="0"/>
                    <am3d:perspective fov="2700000"/>
                  </am3d:camera>
                  <am3d:trans>
                    <am3d:meterPerModelUnit n="101711" d="1000000"/>
                    <am3d:preTrans dx="0" dy="-16609428" dz="0"/>
                    <am3d:scale>
                      <am3d:sx n="1000000" d="1000000"/>
                      <am3d:sy n="1000000" d="1000000"/>
                      <am3d:sz n="1000000" d="1000000"/>
                    </am3d:scale>
                    <am3d:rot ax="1541120" ay="424333" az="203331"/>
                    <am3d:postTrans dx="0" dy="0" dz="0"/>
                  </am3d:trans>
                  <am3d:raster rName="Office3DRenderer" rVer="16.0.8326">
                    <am3d:blip r:embed="rId5"/>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Трехмерная модель 9" descr="Тенденция к повышению">
                <a:extLst>
                  <a:ext uri="{FF2B5EF4-FFF2-40B4-BE49-F238E27FC236}">
                    <a16:creationId xmlns:a16="http://schemas.microsoft.com/office/drawing/2014/main" id="{87B9A9DB-7879-7D21-1EBD-84F59F52B48A}"/>
                  </a:ext>
                </a:extLst>
              </p:cNvPr>
              <p:cNvPicPr>
                <a:picLocks noGrp="1" noRot="1" noChangeAspect="1" noMove="1" noResize="1" noEditPoints="1" noAdjustHandles="1" noChangeArrowheads="1" noChangeShapeType="1" noCrop="1"/>
              </p:cNvPicPr>
              <p:nvPr/>
            </p:nvPicPr>
            <p:blipFill>
              <a:blip r:embed="rId5"/>
              <a:stretch>
                <a:fillRect/>
              </a:stretch>
            </p:blipFill>
            <p:spPr>
              <a:xfrm>
                <a:off x="5544573" y="1993925"/>
                <a:ext cx="3098800" cy="2743200"/>
              </a:xfrm>
              <a:prstGeom prst="rect">
                <a:avLst/>
              </a:prstGeom>
              <a:scene3d>
                <a:camera prst="orthographicFront"/>
                <a:lightRig rig="flood" dir="t"/>
              </a:scene3d>
            </p:spPr>
          </p:pic>
        </mc:Fallback>
      </mc:AlternateContent>
      <p:pic>
        <p:nvPicPr>
          <p:cNvPr id="2" name="Рисунок 1"/>
          <p:cNvPicPr>
            <a:picLocks noChangeAspect="1"/>
          </p:cNvPicPr>
          <p:nvPr/>
        </p:nvPicPr>
        <p:blipFill>
          <a:blip r:embed="rId6"/>
          <a:stretch>
            <a:fillRect/>
          </a:stretch>
        </p:blipFill>
        <p:spPr>
          <a:xfrm>
            <a:off x="5718819" y="684256"/>
            <a:ext cx="2017951" cy="199966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6" name="Google Shape;1268;p45">
            <a:extLst>
              <a:ext uri="{FF2B5EF4-FFF2-40B4-BE49-F238E27FC236}">
                <a16:creationId xmlns:a16="http://schemas.microsoft.com/office/drawing/2014/main" id="{F3BCE521-E82B-F8A4-7253-B675F4FC9F1C}"/>
              </a:ext>
            </a:extLst>
          </p:cNvPr>
          <p:cNvSpPr txBox="1">
            <a:spLocks noGrp="1"/>
          </p:cNvSpPr>
          <p:nvPr>
            <p:ph type="title"/>
          </p:nvPr>
        </p:nvSpPr>
        <p:spPr>
          <a:xfrm>
            <a:off x="1217559" y="108113"/>
            <a:ext cx="7314600" cy="612600"/>
          </a:xfrm>
          <a:prstGeom prst="rect">
            <a:avLst/>
          </a:prstGeom>
        </p:spPr>
        <p:txBody>
          <a:bodyPr spcFirstLastPara="1" wrap="square" lIns="91425" tIns="91425" rIns="91425" bIns="91425" anchor="t" anchorCtr="0">
            <a:noAutofit/>
          </a:bodyPr>
          <a:lstStyle/>
          <a:p>
            <a:pPr lvl="0" algn="ctr"/>
            <a:r>
              <a:rPr lang="ru-RU" altLang="ja-JP" sz="2000" dirty="0"/>
              <a:t>С первого курса студенты исторического факультета осваивают навыки научно-исследовательской работы</a:t>
            </a:r>
            <a:endParaRPr lang="ru-RU" sz="2000" dirty="0"/>
          </a:p>
        </p:txBody>
      </p:sp>
      <p:sp>
        <p:nvSpPr>
          <p:cNvPr id="7" name="Google Shape;1003;p42">
            <a:extLst>
              <a:ext uri="{FF2B5EF4-FFF2-40B4-BE49-F238E27FC236}">
                <a16:creationId xmlns:a16="http://schemas.microsoft.com/office/drawing/2014/main" id="{D7583CCF-5C5C-0FA2-706A-6AFD78194457}"/>
              </a:ext>
            </a:extLst>
          </p:cNvPr>
          <p:cNvSpPr/>
          <p:nvPr/>
        </p:nvSpPr>
        <p:spPr>
          <a:xfrm>
            <a:off x="1095936" y="788230"/>
            <a:ext cx="7436223" cy="451995"/>
          </a:xfrm>
          <a:prstGeom prst="roundRect">
            <a:avLst>
              <a:gd name="adj" fmla="val 50000"/>
            </a:avLst>
          </a:prstGeom>
          <a:gradFill>
            <a:gsLst>
              <a:gs pos="0">
                <a:schemeClr val="accent4"/>
              </a:gs>
              <a:gs pos="100000">
                <a:schemeClr val="accent5"/>
              </a:gs>
            </a:gsLst>
            <a:lin ang="0" scaled="0"/>
          </a:gradFill>
          <a:ln w="28575">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zh-CN" altLang="en-US" sz="1800" dirty="0">
                <a:solidFill>
                  <a:srgbClr val="FF0000"/>
                </a:solidFill>
                <a:latin typeface="Kaushan Script"/>
                <a:ea typeface="Kaushan Script"/>
                <a:cs typeface="Kaushan Script"/>
                <a:sym typeface="Kaushan Script"/>
              </a:rPr>
              <a:t>从一年级开始，历史系的学生就开始学习研究工作的技能</a:t>
            </a:r>
            <a:endParaRPr sz="1800" dirty="0">
              <a:solidFill>
                <a:srgbClr val="FF0000"/>
              </a:solidFill>
              <a:latin typeface="Kaushan Script"/>
              <a:ea typeface="Kaushan Script"/>
              <a:cs typeface="Kaushan Script"/>
              <a:sym typeface="Kaushan Script"/>
            </a:endParaRPr>
          </a:p>
        </p:txBody>
      </p:sp>
      <p:pic>
        <p:nvPicPr>
          <p:cNvPr id="8" name="Picture 10">
            <a:extLst>
              <a:ext uri="{FF2B5EF4-FFF2-40B4-BE49-F238E27FC236}">
                <a16:creationId xmlns:a16="http://schemas.microsoft.com/office/drawing/2014/main" id="{34157297-2181-A3E1-36C7-3FC32DC7D0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12" b="6767"/>
          <a:stretch/>
        </p:blipFill>
        <p:spPr bwMode="auto">
          <a:xfrm>
            <a:off x="4814048" y="1335119"/>
            <a:ext cx="3937778" cy="2375103"/>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9CFB113-B60D-4168-894E-A033970D0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701" y="1345213"/>
            <a:ext cx="3532376" cy="2354917"/>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7309AF5E-3BE3-6F05-C965-D396A48589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8" r="-1" b="51603"/>
          <a:stretch/>
        </p:blipFill>
        <p:spPr bwMode="auto">
          <a:xfrm>
            <a:off x="3031923" y="3805116"/>
            <a:ext cx="1916595" cy="127543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96FDED95-6BA5-C001-BBCC-6D44E81AC3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 t="20283" r="1"/>
          <a:stretch/>
        </p:blipFill>
        <p:spPr bwMode="auto">
          <a:xfrm>
            <a:off x="5302025" y="3805116"/>
            <a:ext cx="2405498" cy="127543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1"/>
        <p:cNvGrpSpPr/>
        <p:nvPr/>
      </p:nvGrpSpPr>
      <p:grpSpPr>
        <a:xfrm>
          <a:off x="0" y="0"/>
          <a:ext cx="0" cy="0"/>
          <a:chOff x="0" y="0"/>
          <a:chExt cx="0" cy="0"/>
        </a:xfrm>
      </p:grpSpPr>
      <p:sp>
        <p:nvSpPr>
          <p:cNvPr id="6" name="Google Shape;1268;p45">
            <a:extLst>
              <a:ext uri="{FF2B5EF4-FFF2-40B4-BE49-F238E27FC236}">
                <a16:creationId xmlns:a16="http://schemas.microsoft.com/office/drawing/2014/main" id="{D172626A-79D1-E71C-189A-F99D39BCCBE1}"/>
              </a:ext>
            </a:extLst>
          </p:cNvPr>
          <p:cNvSpPr txBox="1">
            <a:spLocks noGrp="1"/>
          </p:cNvSpPr>
          <p:nvPr>
            <p:ph type="title"/>
          </p:nvPr>
        </p:nvSpPr>
        <p:spPr>
          <a:xfrm>
            <a:off x="0" y="221226"/>
            <a:ext cx="7314600" cy="61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a:t>Наука</a:t>
            </a:r>
            <a:endParaRPr dirty="0"/>
          </a:p>
        </p:txBody>
      </p:sp>
      <p:pic>
        <p:nvPicPr>
          <p:cNvPr id="7" name="Picture 6">
            <a:extLst>
              <a:ext uri="{FF2B5EF4-FFF2-40B4-BE49-F238E27FC236}">
                <a16:creationId xmlns:a16="http://schemas.microsoft.com/office/drawing/2014/main" id="{9CB89F6A-4475-06EC-BFAD-A59743AF9A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11" r="9202" b="6901"/>
          <a:stretch/>
        </p:blipFill>
        <p:spPr bwMode="auto">
          <a:xfrm>
            <a:off x="293253" y="1076632"/>
            <a:ext cx="4938439" cy="3265009"/>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378824" y="1264024"/>
            <a:ext cx="3455894" cy="2677656"/>
          </a:xfrm>
          <a:prstGeom prst="rect">
            <a:avLst/>
          </a:prstGeom>
        </p:spPr>
        <p:txBody>
          <a:bodyPr wrap="square">
            <a:spAutoFit/>
          </a:bodyPr>
          <a:lstStyle/>
          <a:p>
            <a:r>
              <a:rPr lang="ru-RU" sz="2000" dirty="0">
                <a:solidFill>
                  <a:schemeClr val="accent4"/>
                </a:solidFill>
                <a:latin typeface="Kaushan Script"/>
                <a:ea typeface="Kaushan Script"/>
                <a:cs typeface="Kaushan Script"/>
                <a:sym typeface="Kaushan Script"/>
              </a:rPr>
              <a:t>Студенты исторического факультета принимают участие  работе научных обществ и в научных конференциях</a:t>
            </a:r>
          </a:p>
          <a:p>
            <a:endParaRPr lang="ru-RU" sz="2000" dirty="0">
              <a:solidFill>
                <a:schemeClr val="accent4"/>
              </a:solidFill>
              <a:latin typeface="Kaushan Script"/>
              <a:ea typeface="Kaushan Script"/>
              <a:cs typeface="Kaushan Script"/>
              <a:sym typeface="Kaushan Script"/>
            </a:endParaRPr>
          </a:p>
          <a:p>
            <a:r>
              <a:rPr lang="zh-CN" altLang="en-US" sz="2400" dirty="0">
                <a:solidFill>
                  <a:schemeClr val="accent4"/>
                </a:solidFill>
                <a:latin typeface="Kaushan Script"/>
                <a:ea typeface="Kaushan Script"/>
                <a:cs typeface="Kaushan Script"/>
                <a:sym typeface="Kaushan Script"/>
              </a:rPr>
              <a:t>历史系学生参加科学协会和科学会议</a:t>
            </a:r>
            <a:endParaRPr lang="ru-RU" sz="2400" dirty="0">
              <a:solidFill>
                <a:schemeClr val="accent4"/>
              </a:solidFill>
              <a:latin typeface="Kaushan Script"/>
              <a:ea typeface="Kaushan Script"/>
              <a:cs typeface="Kaushan Script"/>
              <a:sym typeface="Kaushan Scrip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6" name="Google Shape;1268;p45">
            <a:extLst>
              <a:ext uri="{FF2B5EF4-FFF2-40B4-BE49-F238E27FC236}">
                <a16:creationId xmlns:a16="http://schemas.microsoft.com/office/drawing/2014/main" id="{62491FDD-9900-B90E-1E98-C1A3EC8F35DE}"/>
              </a:ext>
            </a:extLst>
          </p:cNvPr>
          <p:cNvSpPr txBox="1">
            <a:spLocks noGrp="1"/>
          </p:cNvSpPr>
          <p:nvPr>
            <p:ph type="title"/>
          </p:nvPr>
        </p:nvSpPr>
        <p:spPr>
          <a:xfrm>
            <a:off x="1106906" y="245290"/>
            <a:ext cx="7314600" cy="612600"/>
          </a:xfrm>
          <a:prstGeom prst="rect">
            <a:avLst/>
          </a:prstGeom>
        </p:spPr>
        <p:txBody>
          <a:bodyPr spcFirstLastPara="1" wrap="square" lIns="91425" tIns="91425" rIns="91425" bIns="91425" anchor="t" anchorCtr="0">
            <a:noAutofit/>
          </a:bodyPr>
          <a:lstStyle/>
          <a:p>
            <a:pPr lvl="0" algn="ctr"/>
            <a:r>
              <a:rPr lang="ru-RU" sz="1600" dirty="0"/>
              <a:t>СТУДЕНЧЕСКАЯ ЖИЗНЬ - студенты участвуют в художественной самодеятельности</a:t>
            </a:r>
            <a:br>
              <a:rPr lang="ru-RU" sz="1600" dirty="0"/>
            </a:br>
            <a:r>
              <a:rPr lang="zh-CN" altLang="en-US" sz="1600" dirty="0"/>
              <a:t>学生生活 </a:t>
            </a:r>
            <a:r>
              <a:rPr lang="en-US" altLang="zh-CN" sz="1600" dirty="0"/>
              <a:t>- </a:t>
            </a:r>
            <a:r>
              <a:rPr lang="zh-CN" altLang="en-US" sz="1600" dirty="0"/>
              <a:t>学生参加业余艺术活动</a:t>
            </a:r>
            <a:endParaRPr sz="1600" dirty="0"/>
          </a:p>
        </p:txBody>
      </p:sp>
      <p:pic>
        <p:nvPicPr>
          <p:cNvPr id="7" name="Picture 6">
            <a:extLst>
              <a:ext uri="{FF2B5EF4-FFF2-40B4-BE49-F238E27FC236}">
                <a16:creationId xmlns:a16="http://schemas.microsoft.com/office/drawing/2014/main" id="{417EB333-9EE1-7561-2924-875A557B0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663" y="1190031"/>
            <a:ext cx="4867387" cy="3243423"/>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9" name="Трехмерная модель 8" descr="Фейерверк 2">
                <a:extLst>
                  <a:ext uri="{FF2B5EF4-FFF2-40B4-BE49-F238E27FC236}">
                    <a16:creationId xmlns:a16="http://schemas.microsoft.com/office/drawing/2014/main" id="{E70A6343-E0CA-2F64-7A12-82239D69BD12}"/>
                  </a:ext>
                </a:extLst>
              </p:cNvPr>
              <p:cNvGraphicFramePr>
                <a:graphicFrameLocks noChangeAspect="1"/>
              </p:cNvGraphicFramePr>
              <p:nvPr>
                <p:extLst>
                  <p:ext uri="{D42A27DB-BD31-4B8C-83A1-F6EECF244321}">
                    <p14:modId xmlns:p14="http://schemas.microsoft.com/office/powerpoint/2010/main" val="2042120670"/>
                  </p:ext>
                </p:extLst>
              </p:nvPr>
            </p:nvGraphicFramePr>
            <p:xfrm>
              <a:off x="949035" y="1207489"/>
              <a:ext cx="2285999" cy="3225799"/>
            </p:xfrm>
            <a:graphic>
              <a:graphicData uri="http://schemas.microsoft.com/office/drawing/2017/model3d">
                <am3d:model3d r:embed="rId4">
                  <am3d:spPr>
                    <a:xfrm>
                      <a:off x="0" y="0"/>
                      <a:ext cx="2285999" cy="3225799"/>
                    </a:xfrm>
                    <a:prstGeom prst="rect">
                      <a:avLst/>
                    </a:prstGeom>
                  </am3d:spPr>
                  <am3d:camera>
                    <am3d:pos x="0" y="0" z="59726627"/>
                    <am3d:up dx="0" dy="36000000" dz="0"/>
                    <am3d:lookAt x="0" y="0" z="0"/>
                    <am3d:perspective fov="2700000"/>
                  </am3d:camera>
                  <am3d:trans>
                    <am3d:meterPerModelUnit n="11106450" d="1000000"/>
                    <am3d:preTrans dx="1115290" dy="-17981047" dz="0"/>
                    <am3d:scale>
                      <am3d:sx n="1000000" d="1000000"/>
                      <am3d:sy n="1000000" d="1000000"/>
                      <am3d:sz n="1000000" d="1000000"/>
                    </am3d:scale>
                    <am3d:rot ax="434942" ay="1279222" az="158883"/>
                    <am3d:postTrans dx="0" dy="0" dz="0"/>
                  </am3d:trans>
                  <am3d:raster rName="Office3DRenderer" rVer="16.0.8326">
                    <am3d:blip r:embed="rId5"/>
                  </am3d:raster>
                  <am3d:objViewport viewportSz="40639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Трехмерная модель 8" descr="Фейерверк 2">
                <a:extLst>
                  <a:ext uri="{FF2B5EF4-FFF2-40B4-BE49-F238E27FC236}">
                    <a16:creationId xmlns:a16="http://schemas.microsoft.com/office/drawing/2014/main" id="{E70A6343-E0CA-2F64-7A12-82239D69BD12}"/>
                  </a:ext>
                </a:extLst>
              </p:cNvPr>
              <p:cNvPicPr>
                <a:picLocks noGrp="1" noRot="1" noChangeAspect="1" noMove="1" noResize="1" noEditPoints="1" noAdjustHandles="1" noChangeArrowheads="1" noChangeShapeType="1" noCrop="1"/>
              </p:cNvPicPr>
              <p:nvPr/>
            </p:nvPicPr>
            <p:blipFill>
              <a:blip r:embed="rId5"/>
              <a:stretch>
                <a:fillRect/>
              </a:stretch>
            </p:blipFill>
            <p:spPr>
              <a:xfrm>
                <a:off x="949035" y="1207489"/>
                <a:ext cx="2285999" cy="322579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Трехмерная модель 9" descr="Фейерверк 1">
                <a:extLst>
                  <a:ext uri="{FF2B5EF4-FFF2-40B4-BE49-F238E27FC236}">
                    <a16:creationId xmlns:a16="http://schemas.microsoft.com/office/drawing/2014/main" id="{964F40F6-D3E2-5A9D-32DB-C24D1E51C155}"/>
                  </a:ext>
                </a:extLst>
              </p:cNvPr>
              <p:cNvGraphicFramePr>
                <a:graphicFrameLocks noChangeAspect="1"/>
              </p:cNvGraphicFramePr>
              <p:nvPr>
                <p:extLst>
                  <p:ext uri="{D42A27DB-BD31-4B8C-83A1-F6EECF244321}">
                    <p14:modId xmlns:p14="http://schemas.microsoft.com/office/powerpoint/2010/main" val="2282770949"/>
                  </p:ext>
                </p:extLst>
              </p:nvPr>
            </p:nvGraphicFramePr>
            <p:xfrm>
              <a:off x="910267" y="2575403"/>
              <a:ext cx="2874104" cy="2013138"/>
            </p:xfrm>
            <a:graphic>
              <a:graphicData uri="http://schemas.microsoft.com/office/drawing/2017/model3d">
                <am3d:model3d r:embed="rId6">
                  <am3d:spPr>
                    <a:xfrm>
                      <a:off x="0" y="0"/>
                      <a:ext cx="2874104" cy="2013138"/>
                    </a:xfrm>
                    <a:prstGeom prst="rect">
                      <a:avLst/>
                    </a:prstGeom>
                  </am3d:spPr>
                  <am3d:camera>
                    <am3d:pos x="0" y="0" z="60701505"/>
                    <am3d:up dx="0" dy="36000000" dz="0"/>
                    <am3d:lookAt x="0" y="0" z="0"/>
                    <am3d:perspective fov="2700000"/>
                  </am3d:camera>
                  <am3d:trans>
                    <am3d:meterPerModelUnit n="137956" d="1000000"/>
                    <am3d:preTrans dx="-705920" dy="-14201163" dz="550"/>
                    <am3d:scale>
                      <am3d:sx n="1000000" d="1000000"/>
                      <am3d:sy n="1000000" d="1000000"/>
                      <am3d:sz n="1000000" d="1000000"/>
                    </am3d:scale>
                    <am3d:rot ax="-2055634" ay="1037217" az="-686558"/>
                    <am3d:postTrans dx="0" dy="0" dz="0"/>
                  </am3d:trans>
                  <am3d:raster rName="Office3DRenderer" rVer="16.0.8326">
                    <am3d:blip r:embed="rId7"/>
                  </am3d:raster>
                  <am3d:objViewport viewportSz="39882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Трехмерная модель 9" descr="Фейерверк 1">
                <a:extLst>
                  <a:ext uri="{FF2B5EF4-FFF2-40B4-BE49-F238E27FC236}">
                    <a16:creationId xmlns:a16="http://schemas.microsoft.com/office/drawing/2014/main" id="{964F40F6-D3E2-5A9D-32DB-C24D1E51C155}"/>
                  </a:ext>
                </a:extLst>
              </p:cNvPr>
              <p:cNvPicPr>
                <a:picLocks noGrp="1" noRot="1" noChangeAspect="1" noMove="1" noResize="1" noEditPoints="1" noAdjustHandles="1" noChangeArrowheads="1" noChangeShapeType="1" noCrop="1"/>
              </p:cNvPicPr>
              <p:nvPr/>
            </p:nvPicPr>
            <p:blipFill>
              <a:blip r:embed="rId7"/>
              <a:stretch>
                <a:fillRect/>
              </a:stretch>
            </p:blipFill>
            <p:spPr>
              <a:xfrm>
                <a:off x="910267" y="2575403"/>
                <a:ext cx="2874104" cy="2013138"/>
              </a:xfrm>
              <a:prstGeom prst="rect">
                <a:avLst/>
              </a:prstGeom>
            </p:spPr>
          </p:pic>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pic>
        <p:nvPicPr>
          <p:cNvPr id="4" name="Picture 2" descr="X Исторический туристический слёт ">
            <a:extLst>
              <a:ext uri="{FF2B5EF4-FFF2-40B4-BE49-F238E27FC236}">
                <a16:creationId xmlns:a16="http://schemas.microsoft.com/office/drawing/2014/main" id="{B536092C-BA90-9F2F-C141-67FFE55C3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0640" y="2547737"/>
            <a:ext cx="5057160" cy="2266064"/>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5" name="Google Shape;1268;p45">
            <a:extLst>
              <a:ext uri="{FF2B5EF4-FFF2-40B4-BE49-F238E27FC236}">
                <a16:creationId xmlns:a16="http://schemas.microsoft.com/office/drawing/2014/main" id="{8CC8CB77-5367-0D17-E7C0-A0A9E84CF7D7}"/>
              </a:ext>
            </a:extLst>
          </p:cNvPr>
          <p:cNvSpPr txBox="1">
            <a:spLocks noGrp="1"/>
          </p:cNvSpPr>
          <p:nvPr>
            <p:ph type="title"/>
          </p:nvPr>
        </p:nvSpPr>
        <p:spPr>
          <a:xfrm>
            <a:off x="1064375" y="305686"/>
            <a:ext cx="7314600" cy="612600"/>
          </a:xfrm>
          <a:prstGeom prst="rect">
            <a:avLst/>
          </a:prstGeom>
        </p:spPr>
        <p:txBody>
          <a:bodyPr spcFirstLastPara="1" wrap="square" lIns="91425" tIns="91425" rIns="91425" bIns="91425" anchor="t" anchorCtr="0">
            <a:noAutofit/>
          </a:bodyPr>
          <a:lstStyle/>
          <a:p>
            <a:pPr lvl="0"/>
            <a:r>
              <a:rPr lang="ru-RU" sz="1800" dirty="0"/>
              <a:t>СТУДЕНЧЕСКАЯ ЖИЗНЬ- студенческие походы традиция исторического факультета</a:t>
            </a:r>
            <a:br>
              <a:rPr lang="ru-RU" sz="1800" dirty="0"/>
            </a:br>
            <a:r>
              <a:rPr lang="zh-CN" altLang="en-US" sz="1800" dirty="0"/>
              <a:t>学生生活 </a:t>
            </a:r>
            <a:r>
              <a:rPr lang="en-US" altLang="zh-CN" sz="1800" dirty="0"/>
              <a:t>- </a:t>
            </a:r>
            <a:r>
              <a:rPr lang="zh-CN" altLang="en-US" sz="1800" dirty="0"/>
              <a:t>学生徒步旅行是历史系的传统</a:t>
            </a:r>
            <a:endParaRPr sz="1800" dirty="0"/>
          </a:p>
        </p:txBody>
      </p:sp>
      <p:pic>
        <p:nvPicPr>
          <p:cNvPr id="7" name="Рисунок 6" descr="Следы от обуви">
            <a:extLst>
              <a:ext uri="{FF2B5EF4-FFF2-40B4-BE49-F238E27FC236}">
                <a16:creationId xmlns:a16="http://schemas.microsoft.com/office/drawing/2014/main" id="{05892896-1134-E7BC-42E4-9D6A0C3E84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3899" y="1574265"/>
            <a:ext cx="1157545" cy="1157545"/>
          </a:xfrm>
          <a:prstGeom prst="rect">
            <a:avLst/>
          </a:prstGeom>
        </p:spPr>
      </p:pic>
      <p:pic>
        <p:nvPicPr>
          <p:cNvPr id="9" name="Рисунок 8" descr="Костер">
            <a:extLst>
              <a:ext uri="{FF2B5EF4-FFF2-40B4-BE49-F238E27FC236}">
                <a16:creationId xmlns:a16="http://schemas.microsoft.com/office/drawing/2014/main" id="{B775CAF1-7253-2281-4BF8-F58EDCF55E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9912" y="3748508"/>
            <a:ext cx="1118244" cy="1118244"/>
          </a:xfrm>
          <a:prstGeom prst="rect">
            <a:avLst/>
          </a:prstGeom>
        </p:spPr>
      </p:pic>
      <p:pic>
        <p:nvPicPr>
          <p:cNvPr id="11" name="Рисунок 10" descr="Турпоход">
            <a:extLst>
              <a:ext uri="{FF2B5EF4-FFF2-40B4-BE49-F238E27FC236}">
                <a16:creationId xmlns:a16="http://schemas.microsoft.com/office/drawing/2014/main" id="{8CD994C2-2904-7D53-0F24-1773ED0C92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2923" y="1216760"/>
            <a:ext cx="1394970" cy="1394970"/>
          </a:xfrm>
          <a:prstGeom prst="rect">
            <a:avLst/>
          </a:prstGeom>
        </p:spPr>
      </p:pic>
      <p:pic>
        <p:nvPicPr>
          <p:cNvPr id="13" name="Рисунок 12" descr="Стол для пикника">
            <a:extLst>
              <a:ext uri="{FF2B5EF4-FFF2-40B4-BE49-F238E27FC236}">
                <a16:creationId xmlns:a16="http://schemas.microsoft.com/office/drawing/2014/main" id="{D3E67BA0-0085-3C3D-D0FB-ABE762E1B9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9034" y="2583547"/>
            <a:ext cx="1118244" cy="1118244"/>
          </a:xfrm>
          <a:prstGeom prst="rect">
            <a:avLst/>
          </a:prstGeom>
        </p:spPr>
      </p:pic>
      <p:pic>
        <p:nvPicPr>
          <p:cNvPr id="15" name="Рисунок 14" descr="Лыжные палки">
            <a:extLst>
              <a:ext uri="{FF2B5EF4-FFF2-40B4-BE49-F238E27FC236}">
                <a16:creationId xmlns:a16="http://schemas.microsoft.com/office/drawing/2014/main" id="{93F2074C-EC83-E6CD-D4B4-1DC34F3979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417120">
            <a:off x="4017615" y="1198092"/>
            <a:ext cx="1394970" cy="1394970"/>
          </a:xfrm>
          <a:prstGeom prst="rect">
            <a:avLst/>
          </a:prstGeom>
        </p:spPr>
      </p:pic>
      <p:pic>
        <p:nvPicPr>
          <p:cNvPr id="17" name="Рисунок 16" descr="Прицеп">
            <a:extLst>
              <a:ext uri="{FF2B5EF4-FFF2-40B4-BE49-F238E27FC236}">
                <a16:creationId xmlns:a16="http://schemas.microsoft.com/office/drawing/2014/main" id="{EC80BA0E-986A-AE1B-06A6-D01529AD20F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90276" y="3793687"/>
            <a:ext cx="1118244" cy="1118244"/>
          </a:xfrm>
          <a:prstGeom prst="rect">
            <a:avLst/>
          </a:prstGeom>
        </p:spPr>
      </p:pic>
      <p:pic>
        <p:nvPicPr>
          <p:cNvPr id="19" name="Рисунок 18" descr="Бинокль">
            <a:extLst>
              <a:ext uri="{FF2B5EF4-FFF2-40B4-BE49-F238E27FC236}">
                <a16:creationId xmlns:a16="http://schemas.microsoft.com/office/drawing/2014/main" id="{65A6DFA1-5F90-4ED9-4BCA-6557BEA0D26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150056">
            <a:off x="6349738" y="1149463"/>
            <a:ext cx="1167097" cy="11670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дзаголовок 5"/>
          <p:cNvSpPr>
            <a:spLocks noGrp="1"/>
          </p:cNvSpPr>
          <p:nvPr>
            <p:ph type="subTitle" idx="1"/>
          </p:nvPr>
        </p:nvSpPr>
        <p:spPr/>
        <p:txBody>
          <a:bodyPr/>
          <a:lstStyle/>
          <a:p>
            <a:endParaRPr lang="ru-RU" dirty="0"/>
          </a:p>
        </p:txBody>
      </p:sp>
      <p:sp>
        <p:nvSpPr>
          <p:cNvPr id="7" name="Подзаголовок 6"/>
          <p:cNvSpPr>
            <a:spLocks noGrp="1"/>
          </p:cNvSpPr>
          <p:nvPr>
            <p:ph type="subTitle" idx="2"/>
          </p:nvPr>
        </p:nvSpPr>
        <p:spPr>
          <a:xfrm>
            <a:off x="2209416" y="7798908"/>
            <a:ext cx="501137" cy="356609"/>
          </a:xfrm>
        </p:spPr>
        <p:txBody>
          <a:bodyPr/>
          <a:lstStyle/>
          <a:p>
            <a:endParaRPr lang="ru-RU" dirty="0"/>
          </a:p>
        </p:txBody>
      </p:sp>
      <p:sp>
        <p:nvSpPr>
          <p:cNvPr id="5" name="Заголовок 4"/>
          <p:cNvSpPr>
            <a:spLocks noGrp="1"/>
          </p:cNvSpPr>
          <p:nvPr>
            <p:ph type="title"/>
          </p:nvPr>
        </p:nvSpPr>
        <p:spPr/>
        <p:txBody>
          <a:bodyPr/>
          <a:lstStyle/>
          <a:p>
            <a:r>
              <a:rPr lang="ru-RU" sz="2000" dirty="0"/>
              <a:t>Экскурсия первокурсников исторического факультета МГУ в Оружейную палату</a:t>
            </a:r>
            <a:br>
              <a:rPr lang="ru-RU" sz="2000" dirty="0"/>
            </a:br>
            <a:r>
              <a:rPr lang="zh-CN" altLang="en-US" sz="2000" dirty="0"/>
              <a:t>莫斯科国立大学历史系一年级学生参观军械室</a:t>
            </a:r>
            <a:endParaRPr lang="ru-RU" sz="2000" dirty="0"/>
          </a:p>
        </p:txBody>
      </p:sp>
      <p:pic>
        <p:nvPicPr>
          <p:cNvPr id="5124" name="Picture 4" descr="https://www.hist.msu.ru/upload/medialibrary/d52/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25" y="1964626"/>
            <a:ext cx="3542694" cy="23608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Экскурсия первокурсников исторического факультета МГУ в Оружейную палат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774" y="1966667"/>
            <a:ext cx="3714443" cy="2358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005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sz="2000" dirty="0"/>
              <a:t>Ознакомительная поездка студентов исторического факультета в город Серпухов</a:t>
            </a:r>
            <a:br>
              <a:rPr lang="ru-RU" sz="2000" dirty="0"/>
            </a:br>
            <a:r>
              <a:rPr lang="zh-CN" altLang="en-US" sz="2000" dirty="0"/>
              <a:t>历史系学生赴谢尔普霍夫市考察旅行</a:t>
            </a:r>
            <a:endParaRPr lang="ru-RU" sz="2000" dirty="0"/>
          </a:p>
        </p:txBody>
      </p:sp>
      <p:pic>
        <p:nvPicPr>
          <p:cNvPr id="6" name="Рисунок 5"/>
          <p:cNvPicPr>
            <a:picLocks noChangeAspect="1"/>
          </p:cNvPicPr>
          <p:nvPr/>
        </p:nvPicPr>
        <p:blipFill>
          <a:blip r:embed="rId2"/>
          <a:stretch>
            <a:fillRect/>
          </a:stretch>
        </p:blipFill>
        <p:spPr>
          <a:xfrm>
            <a:off x="1485899" y="1669866"/>
            <a:ext cx="6057406" cy="3076027"/>
          </a:xfrm>
          <a:prstGeom prst="rect">
            <a:avLst/>
          </a:prstGeom>
        </p:spPr>
      </p:pic>
    </p:spTree>
    <p:extLst>
      <p:ext uri="{BB962C8B-B14F-4D97-AF65-F5344CB8AC3E}">
        <p14:creationId xmlns:p14="http://schemas.microsoft.com/office/powerpoint/2010/main" val="2354717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a:t>Турнир розыгрыша Кубка исторического факультета МГУ по волейболу</a:t>
            </a:r>
            <a:br>
              <a:rPr lang="ru-RU" sz="2000" dirty="0"/>
            </a:br>
            <a:r>
              <a:rPr lang="en-US" altLang="zh-CN" sz="2000" dirty="0"/>
              <a:t>MSU </a:t>
            </a:r>
            <a:r>
              <a:rPr lang="zh-CN" altLang="en-US" sz="2000" dirty="0"/>
              <a:t>历史学院排球杯</a:t>
            </a:r>
            <a:endParaRPr lang="ru-RU" sz="2000" dirty="0"/>
          </a:p>
        </p:txBody>
      </p:sp>
      <p:pic>
        <p:nvPicPr>
          <p:cNvPr id="6146" name="Picture 2" descr="I Турнир розыгрыша Кубка исторического факультета МГУ по волейбол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855" y="1701052"/>
            <a:ext cx="6042239" cy="2622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463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40"/>
          <p:cNvSpPr txBox="1">
            <a:spLocks noGrp="1"/>
          </p:cNvSpPr>
          <p:nvPr>
            <p:ph type="title"/>
          </p:nvPr>
        </p:nvSpPr>
        <p:spPr>
          <a:xfrm>
            <a:off x="469663" y="112032"/>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a:t>Поступление </a:t>
            </a:r>
            <a:endParaRPr dirty="0"/>
          </a:p>
        </p:txBody>
      </p:sp>
      <p:sp>
        <p:nvSpPr>
          <p:cNvPr id="977" name="Google Shape;977;p40"/>
          <p:cNvSpPr txBox="1">
            <a:spLocks noGrp="1"/>
          </p:cNvSpPr>
          <p:nvPr>
            <p:ph type="body" idx="1"/>
          </p:nvPr>
        </p:nvSpPr>
        <p:spPr>
          <a:xfrm>
            <a:off x="594831" y="1263525"/>
            <a:ext cx="7954337" cy="598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b="1" dirty="0">
                <a:solidFill>
                  <a:schemeClr val="accent4"/>
                </a:solidFill>
              </a:rPr>
              <a:t>С информацией о правилах поступления вы можете ознакомиться на сайте исторического факультета. </a:t>
            </a:r>
            <a:endParaRPr dirty="0">
              <a:solidFill>
                <a:schemeClr val="accent4"/>
              </a:solidFill>
            </a:endParaRPr>
          </a:p>
          <a:p>
            <a:pPr marL="0" lvl="0" indent="0" algn="ctr" rtl="0">
              <a:spcBef>
                <a:spcPts val="0"/>
              </a:spcBef>
              <a:spcAft>
                <a:spcPts val="0"/>
              </a:spcAft>
              <a:buNone/>
            </a:pPr>
            <a:r>
              <a:rPr lang="ja-JP" altLang="en-US">
                <a:solidFill>
                  <a:schemeClr val="accent4"/>
                </a:solidFill>
              </a:rPr>
              <a:t>您可以在历史系网站上找到有关录取规则的信息。</a:t>
            </a:r>
            <a:endParaRPr dirty="0">
              <a:solidFill>
                <a:schemeClr val="accent4"/>
              </a:solidFill>
            </a:endParaRPr>
          </a:p>
        </p:txBody>
      </p:sp>
      <p:sp>
        <p:nvSpPr>
          <p:cNvPr id="2" name="Google Shape;921;p39">
            <a:extLst>
              <a:ext uri="{FF2B5EF4-FFF2-40B4-BE49-F238E27FC236}">
                <a16:creationId xmlns:a16="http://schemas.microsoft.com/office/drawing/2014/main" id="{2ACCAFA1-E93B-BB17-3560-4AAB62A4516B}"/>
              </a:ext>
            </a:extLst>
          </p:cNvPr>
          <p:cNvSpPr/>
          <p:nvPr/>
        </p:nvSpPr>
        <p:spPr>
          <a:xfrm>
            <a:off x="2197363" y="794494"/>
            <a:ext cx="4262100" cy="479100"/>
          </a:xfrm>
          <a:prstGeom prst="roundRect">
            <a:avLst>
              <a:gd name="adj" fmla="val 50000"/>
            </a:avLst>
          </a:prstGeom>
          <a:gradFill>
            <a:gsLst>
              <a:gs pos="0">
                <a:schemeClr val="accent4"/>
              </a:gs>
              <a:gs pos="100000">
                <a:schemeClr val="accent5"/>
              </a:gs>
            </a:gsLst>
            <a:lin ang="0" scaled="0"/>
          </a:gradFill>
          <a:ln w="28575">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400" b="0" i="0" u="none" strike="noStrike">
                <a:solidFill>
                  <a:srgbClr val="C00000"/>
                </a:solidFill>
                <a:effectLst/>
                <a:latin typeface="arial" panose="020B0604020202020204" pitchFamily="34" charset="0"/>
              </a:rPr>
              <a:t>录取</a:t>
            </a:r>
            <a:endParaRPr sz="2400" dirty="0">
              <a:solidFill>
                <a:srgbClr val="C00000"/>
              </a:solidFill>
            </a:endParaRPr>
          </a:p>
        </p:txBody>
      </p:sp>
      <p:pic>
        <p:nvPicPr>
          <p:cNvPr id="4" name="Рисунок 3">
            <a:extLst>
              <a:ext uri="{FF2B5EF4-FFF2-40B4-BE49-F238E27FC236}">
                <a16:creationId xmlns:a16="http://schemas.microsoft.com/office/drawing/2014/main" id="{FC075537-617D-D043-4C3D-0D72442D3D6D}"/>
              </a:ext>
            </a:extLst>
          </p:cNvPr>
          <p:cNvPicPr>
            <a:picLocks noChangeAspect="1"/>
          </p:cNvPicPr>
          <p:nvPr/>
        </p:nvPicPr>
        <p:blipFill>
          <a:blip r:embed="rId3"/>
          <a:stretch>
            <a:fillRect/>
          </a:stretch>
        </p:blipFill>
        <p:spPr>
          <a:xfrm>
            <a:off x="594831" y="1913156"/>
            <a:ext cx="3419674" cy="2735739"/>
          </a:xfrm>
          <a:prstGeom prst="rect">
            <a:avLst/>
          </a:prstGeom>
        </p:spPr>
      </p:pic>
      <p:pic>
        <p:nvPicPr>
          <p:cNvPr id="6" name="Рисунок 5">
            <a:extLst>
              <a:ext uri="{FF2B5EF4-FFF2-40B4-BE49-F238E27FC236}">
                <a16:creationId xmlns:a16="http://schemas.microsoft.com/office/drawing/2014/main" id="{FED837AC-2BF7-BC54-04B1-84BFDFCDC966}"/>
              </a:ext>
            </a:extLst>
          </p:cNvPr>
          <p:cNvPicPr>
            <a:picLocks noChangeAspect="1"/>
          </p:cNvPicPr>
          <p:nvPr/>
        </p:nvPicPr>
        <p:blipFill>
          <a:blip r:embed="rId4"/>
          <a:stretch>
            <a:fillRect/>
          </a:stretch>
        </p:blipFill>
        <p:spPr>
          <a:xfrm>
            <a:off x="4577954" y="1913155"/>
            <a:ext cx="3984359" cy="273573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68" name="Google Shape;1268;p45"/>
          <p:cNvSpPr txBox="1">
            <a:spLocks noGrp="1"/>
          </p:cNvSpPr>
          <p:nvPr>
            <p:ph type="title"/>
          </p:nvPr>
        </p:nvSpPr>
        <p:spPr>
          <a:xfrm>
            <a:off x="914700" y="0"/>
            <a:ext cx="7314600" cy="61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a:t>Обучение</a:t>
            </a:r>
            <a:endParaRPr dirty="0"/>
          </a:p>
        </p:txBody>
      </p:sp>
      <p:sp>
        <p:nvSpPr>
          <p:cNvPr id="10" name="Google Shape;1003;p42">
            <a:extLst>
              <a:ext uri="{FF2B5EF4-FFF2-40B4-BE49-F238E27FC236}">
                <a16:creationId xmlns:a16="http://schemas.microsoft.com/office/drawing/2014/main" id="{F075E3C8-66C8-8E85-03B3-38D3DBD9BEA4}"/>
              </a:ext>
            </a:extLst>
          </p:cNvPr>
          <p:cNvSpPr/>
          <p:nvPr/>
        </p:nvSpPr>
        <p:spPr>
          <a:xfrm>
            <a:off x="3584642" y="709876"/>
            <a:ext cx="1974715" cy="456783"/>
          </a:xfrm>
          <a:prstGeom prst="roundRect">
            <a:avLst>
              <a:gd name="adj" fmla="val 50000"/>
            </a:avLst>
          </a:prstGeom>
          <a:gradFill>
            <a:gsLst>
              <a:gs pos="0">
                <a:schemeClr val="accent4"/>
              </a:gs>
              <a:gs pos="100000">
                <a:schemeClr val="accent5"/>
              </a:gs>
            </a:gsLst>
            <a:lin ang="0" scaled="0"/>
          </a:gradFill>
          <a:ln w="22225">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800">
                <a:solidFill>
                  <a:srgbClr val="C00000"/>
                </a:solidFill>
              </a:rPr>
              <a:t>培训</a:t>
            </a:r>
            <a:endParaRPr sz="2800" dirty="0">
              <a:solidFill>
                <a:srgbClr val="C00000"/>
              </a:solidFill>
            </a:endParaRPr>
          </a:p>
        </p:txBody>
      </p:sp>
      <p:sp>
        <p:nvSpPr>
          <p:cNvPr id="11" name="Google Shape;1003;p42">
            <a:extLst>
              <a:ext uri="{FF2B5EF4-FFF2-40B4-BE49-F238E27FC236}">
                <a16:creationId xmlns:a16="http://schemas.microsoft.com/office/drawing/2014/main" id="{E54DB9B9-C7F1-45DD-6F72-64B51B17ABCF}"/>
              </a:ext>
            </a:extLst>
          </p:cNvPr>
          <p:cNvSpPr/>
          <p:nvPr/>
        </p:nvSpPr>
        <p:spPr>
          <a:xfrm>
            <a:off x="3584641" y="1445936"/>
            <a:ext cx="1974715" cy="1015162"/>
          </a:xfrm>
          <a:prstGeom prst="roundRect">
            <a:avLst>
              <a:gd name="adj" fmla="val 50000"/>
            </a:avLst>
          </a:prstGeom>
          <a:gradFill>
            <a:gsLst>
              <a:gs pos="0">
                <a:schemeClr val="accent4"/>
              </a:gs>
              <a:gs pos="100000">
                <a:schemeClr val="accent5"/>
              </a:gs>
            </a:gsLst>
            <a:lin ang="0" scaled="0"/>
          </a:gradFill>
          <a:ln w="25400">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ru-RU" altLang="ja-JP" sz="2400" dirty="0">
                <a:solidFill>
                  <a:srgbClr val="C00000"/>
                </a:solidFill>
              </a:rPr>
              <a:t>История</a:t>
            </a:r>
          </a:p>
          <a:p>
            <a:pPr marL="0" lvl="0" indent="0" algn="ctr" rtl="0">
              <a:spcBef>
                <a:spcPts val="0"/>
              </a:spcBef>
              <a:spcAft>
                <a:spcPts val="0"/>
              </a:spcAft>
              <a:buNone/>
            </a:pPr>
            <a:r>
              <a:rPr lang="ja-JP" altLang="en-US" sz="2400">
                <a:solidFill>
                  <a:srgbClr val="C00000"/>
                </a:solidFill>
              </a:rPr>
              <a:t>历史</a:t>
            </a:r>
            <a:endParaRPr sz="2400" dirty="0">
              <a:solidFill>
                <a:srgbClr val="C00000"/>
              </a:solidFill>
            </a:endParaRPr>
          </a:p>
        </p:txBody>
      </p:sp>
      <p:sp>
        <p:nvSpPr>
          <p:cNvPr id="13" name="Google Shape;1003;p42">
            <a:extLst>
              <a:ext uri="{FF2B5EF4-FFF2-40B4-BE49-F238E27FC236}">
                <a16:creationId xmlns:a16="http://schemas.microsoft.com/office/drawing/2014/main" id="{6199371A-D681-820D-1529-4789CF0F90C7}"/>
              </a:ext>
            </a:extLst>
          </p:cNvPr>
          <p:cNvSpPr/>
          <p:nvPr/>
        </p:nvSpPr>
        <p:spPr>
          <a:xfrm>
            <a:off x="5680950" y="1458663"/>
            <a:ext cx="3365773" cy="1015162"/>
          </a:xfrm>
          <a:prstGeom prst="roundRect">
            <a:avLst>
              <a:gd name="adj" fmla="val 50000"/>
            </a:avLst>
          </a:prstGeom>
          <a:gradFill>
            <a:gsLst>
              <a:gs pos="0">
                <a:schemeClr val="accent4"/>
              </a:gs>
              <a:gs pos="100000">
                <a:schemeClr val="accent5"/>
              </a:gs>
            </a:gsLst>
            <a:lin ang="0" scaled="0"/>
          </a:gradFill>
          <a:ln w="28575">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ru-RU" altLang="ja-JP" sz="2400" dirty="0">
                <a:solidFill>
                  <a:srgbClr val="C00000"/>
                </a:solidFill>
              </a:rPr>
              <a:t>История искусств</a:t>
            </a:r>
          </a:p>
          <a:p>
            <a:pPr marL="0" lvl="0" indent="0" algn="ctr" rtl="0">
              <a:spcBef>
                <a:spcPts val="0"/>
              </a:spcBef>
              <a:spcAft>
                <a:spcPts val="0"/>
              </a:spcAft>
              <a:buNone/>
            </a:pPr>
            <a:r>
              <a:rPr lang="ja-JP" altLang="en-US" sz="2400">
                <a:solidFill>
                  <a:srgbClr val="C00000"/>
                </a:solidFill>
              </a:rPr>
              <a:t>艺术史</a:t>
            </a:r>
            <a:endParaRPr sz="2400" dirty="0">
              <a:solidFill>
                <a:srgbClr val="C00000"/>
              </a:solidFill>
            </a:endParaRPr>
          </a:p>
        </p:txBody>
      </p:sp>
      <p:sp>
        <p:nvSpPr>
          <p:cNvPr id="14" name="Google Shape;1003;p42">
            <a:extLst>
              <a:ext uri="{FF2B5EF4-FFF2-40B4-BE49-F238E27FC236}">
                <a16:creationId xmlns:a16="http://schemas.microsoft.com/office/drawing/2014/main" id="{F15B9010-4E56-DF0E-C38E-B9244D0AF4C2}"/>
              </a:ext>
            </a:extLst>
          </p:cNvPr>
          <p:cNvSpPr/>
          <p:nvPr/>
        </p:nvSpPr>
        <p:spPr>
          <a:xfrm>
            <a:off x="97277" y="1439208"/>
            <a:ext cx="3365770" cy="1015162"/>
          </a:xfrm>
          <a:prstGeom prst="roundRect">
            <a:avLst>
              <a:gd name="adj" fmla="val 50000"/>
            </a:avLst>
          </a:prstGeom>
          <a:gradFill>
            <a:gsLst>
              <a:gs pos="0">
                <a:schemeClr val="accent4"/>
              </a:gs>
              <a:gs pos="100000">
                <a:schemeClr val="accent5"/>
              </a:gs>
            </a:gsLst>
            <a:lin ang="0" scaled="0"/>
          </a:gradFill>
          <a:ln w="25400">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ru-RU" altLang="ja-JP" sz="1800" dirty="0">
                <a:solidFill>
                  <a:srgbClr val="C00000"/>
                </a:solidFill>
              </a:rPr>
              <a:t>История международных отношений</a:t>
            </a:r>
          </a:p>
          <a:p>
            <a:pPr marL="0" lvl="0" indent="0" algn="ctr" rtl="0">
              <a:spcBef>
                <a:spcPts val="0"/>
              </a:spcBef>
              <a:spcAft>
                <a:spcPts val="0"/>
              </a:spcAft>
              <a:buNone/>
            </a:pPr>
            <a:r>
              <a:rPr lang="ja-JP" altLang="en-US" sz="1800" dirty="0">
                <a:solidFill>
                  <a:srgbClr val="C00000"/>
                </a:solidFill>
              </a:rPr>
              <a:t>国际关系史</a:t>
            </a:r>
            <a:endParaRPr lang="ru-RU" altLang="ja-JP" sz="1800" dirty="0">
              <a:solidFill>
                <a:srgbClr val="C00000"/>
              </a:solidFill>
            </a:endParaRPr>
          </a:p>
        </p:txBody>
      </p:sp>
      <p:pic>
        <p:nvPicPr>
          <p:cNvPr id="16" name="Picture 12">
            <a:extLst>
              <a:ext uri="{FF2B5EF4-FFF2-40B4-BE49-F238E27FC236}">
                <a16:creationId xmlns:a16="http://schemas.microsoft.com/office/drawing/2014/main" id="{ABF80724-4F3B-4C26-024A-C0506C6EE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98" y="2782111"/>
            <a:ext cx="2862328" cy="1707856"/>
          </a:xfrm>
          <a:prstGeom prst="rect">
            <a:avLst/>
          </a:prstGeom>
          <a:noFill/>
          <a:ln w="57150">
            <a:solidFill>
              <a:srgbClr val="F5E385"/>
            </a:solidFill>
          </a:ln>
          <a:extLst>
            <a:ext uri="{909E8E84-426E-40DD-AFC4-6F175D3DCCD1}">
              <a14:hiddenFill xmlns:a14="http://schemas.microsoft.com/office/drawing/2010/main">
                <a:solidFill>
                  <a:srgbClr val="FFFFFF"/>
                </a:solidFill>
              </a14:hiddenFill>
            </a:ext>
          </a:extLst>
        </p:spPr>
      </p:pic>
      <p:pic>
        <p:nvPicPr>
          <p:cNvPr id="18" name="Рисунок 17">
            <a:extLst>
              <a:ext uri="{FF2B5EF4-FFF2-40B4-BE49-F238E27FC236}">
                <a16:creationId xmlns:a16="http://schemas.microsoft.com/office/drawing/2014/main" id="{49647E3E-C979-AB9A-5374-572557F5FDD6}"/>
              </a:ext>
            </a:extLst>
          </p:cNvPr>
          <p:cNvPicPr>
            <a:picLocks noChangeAspect="1"/>
          </p:cNvPicPr>
          <p:nvPr/>
        </p:nvPicPr>
        <p:blipFill>
          <a:blip r:embed="rId4"/>
          <a:stretch>
            <a:fillRect/>
          </a:stretch>
        </p:blipFill>
        <p:spPr>
          <a:xfrm>
            <a:off x="3829389" y="2682403"/>
            <a:ext cx="1485217" cy="2281201"/>
          </a:xfrm>
          <a:prstGeom prst="rect">
            <a:avLst/>
          </a:prstGeom>
          <a:ln w="57150">
            <a:solidFill>
              <a:srgbClr val="F5E385"/>
            </a:solidFill>
          </a:ln>
        </p:spPr>
      </p:pic>
      <p:pic>
        <p:nvPicPr>
          <p:cNvPr id="20" name="Рисунок 19">
            <a:extLst>
              <a:ext uri="{FF2B5EF4-FFF2-40B4-BE49-F238E27FC236}">
                <a16:creationId xmlns:a16="http://schemas.microsoft.com/office/drawing/2014/main" id="{38B139A8-3356-EDA2-24B4-C5C53BDF6C43}"/>
              </a:ext>
            </a:extLst>
          </p:cNvPr>
          <p:cNvPicPr>
            <a:picLocks noChangeAspect="1"/>
          </p:cNvPicPr>
          <p:nvPr/>
        </p:nvPicPr>
        <p:blipFill>
          <a:blip r:embed="rId5"/>
          <a:stretch>
            <a:fillRect/>
          </a:stretch>
        </p:blipFill>
        <p:spPr>
          <a:xfrm>
            <a:off x="5905165" y="2782111"/>
            <a:ext cx="2889837" cy="1791698"/>
          </a:xfrm>
          <a:prstGeom prst="rect">
            <a:avLst/>
          </a:prstGeom>
          <a:ln w="57150">
            <a:solidFill>
              <a:srgbClr val="F5E385"/>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Вступительные испытания</a:t>
            </a:r>
          </a:p>
        </p:txBody>
      </p:sp>
      <p:sp>
        <p:nvSpPr>
          <p:cNvPr id="13" name="Прямоугольник 12"/>
          <p:cNvSpPr/>
          <p:nvPr/>
        </p:nvSpPr>
        <p:spPr>
          <a:xfrm>
            <a:off x="598394" y="1152401"/>
            <a:ext cx="8095130" cy="1893339"/>
          </a:xfrm>
          <a:prstGeom prst="rect">
            <a:avLst/>
          </a:prstGeom>
        </p:spPr>
        <p:txBody>
          <a:bodyPr wrap="square">
            <a:spAutoFit/>
          </a:bodyPr>
          <a:lstStyle/>
          <a:p>
            <a:pPr>
              <a:lnSpc>
                <a:spcPct val="150000"/>
              </a:lnSpc>
            </a:pPr>
            <a:r>
              <a:rPr lang="ru-RU" sz="1600" dirty="0">
                <a:solidFill>
                  <a:srgbClr val="FFC000"/>
                </a:solidFill>
              </a:rPr>
              <a:t>Иностранные граждане, поступающие </a:t>
            </a:r>
            <a:r>
              <a:rPr lang="ru-RU" sz="1600" dirty="0">
                <a:solidFill>
                  <a:srgbClr val="FFC000"/>
                </a:solidFill>
                <a:hlinkClick r:id="rId2"/>
              </a:rPr>
              <a:t>на договорной основе</a:t>
            </a:r>
            <a:r>
              <a:rPr lang="ru-RU" sz="1600" dirty="0">
                <a:solidFill>
                  <a:srgbClr val="FFC000"/>
                </a:solidFill>
              </a:rPr>
              <a:t> на оба направления подготовки ("История" и "История искусств") сдают следующие вступительные испытания:</a:t>
            </a:r>
          </a:p>
          <a:p>
            <a:pPr>
              <a:lnSpc>
                <a:spcPct val="150000"/>
              </a:lnSpc>
            </a:pPr>
            <a:r>
              <a:rPr lang="ru-RU" sz="1600" dirty="0">
                <a:solidFill>
                  <a:srgbClr val="FFC000"/>
                </a:solidFill>
              </a:rPr>
              <a:t>русский язык (собеседование),</a:t>
            </a:r>
          </a:p>
          <a:p>
            <a:pPr>
              <a:lnSpc>
                <a:spcPct val="150000"/>
              </a:lnSpc>
            </a:pPr>
            <a:r>
              <a:rPr lang="ru-RU" sz="1600" dirty="0">
                <a:solidFill>
                  <a:srgbClr val="FFC000"/>
                </a:solidFill>
              </a:rPr>
              <a:t>история (собеседование).</a:t>
            </a:r>
          </a:p>
        </p:txBody>
      </p:sp>
    </p:spTree>
    <p:extLst>
      <p:ext uri="{BB962C8B-B14F-4D97-AF65-F5344CB8AC3E}">
        <p14:creationId xmlns:p14="http://schemas.microsoft.com/office/powerpoint/2010/main" val="3602338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42"/>
          <p:cNvSpPr/>
          <p:nvPr/>
        </p:nvSpPr>
        <p:spPr>
          <a:xfrm>
            <a:off x="198087" y="1195607"/>
            <a:ext cx="5065325" cy="645000"/>
          </a:xfrm>
          <a:prstGeom prst="roundRect">
            <a:avLst>
              <a:gd name="adj" fmla="val 50000"/>
            </a:avLst>
          </a:prstGeom>
          <a:gradFill>
            <a:gsLst>
              <a:gs pos="0">
                <a:schemeClr val="accent4"/>
              </a:gs>
              <a:gs pos="100000">
                <a:schemeClr val="accent5"/>
              </a:gs>
            </a:gsLst>
            <a:lin ang="0" scaled="0"/>
          </a:gradFill>
          <a:ln w="22225">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2"/>
          <p:cNvSpPr txBox="1">
            <a:spLocks noGrp="1"/>
          </p:cNvSpPr>
          <p:nvPr>
            <p:ph type="title"/>
          </p:nvPr>
        </p:nvSpPr>
        <p:spPr>
          <a:xfrm>
            <a:off x="599975" y="306680"/>
            <a:ext cx="5426100" cy="81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u-RU" sz="2400" dirty="0">
                <a:latin typeface="Times New Roman" panose="02020603050405020304" pitchFamily="18" charset="0"/>
                <a:cs typeface="Times New Roman" panose="02020603050405020304" pitchFamily="18" charset="0"/>
              </a:rPr>
              <a:t>К кому вы можете обратиться на историческом факультете? </a:t>
            </a:r>
            <a:endParaRPr sz="2400" dirty="0">
              <a:latin typeface="Times New Roman" panose="02020603050405020304" pitchFamily="18" charset="0"/>
              <a:cs typeface="Times New Roman" panose="02020603050405020304" pitchFamily="18" charset="0"/>
            </a:endParaRPr>
          </a:p>
        </p:txBody>
      </p:sp>
      <p:sp>
        <p:nvSpPr>
          <p:cNvPr id="1005" name="Google Shape;1005;p42"/>
          <p:cNvSpPr txBox="1">
            <a:spLocks noGrp="1"/>
          </p:cNvSpPr>
          <p:nvPr>
            <p:ph type="subTitle" idx="1"/>
          </p:nvPr>
        </p:nvSpPr>
        <p:spPr>
          <a:xfrm>
            <a:off x="376199" y="1304627"/>
            <a:ext cx="4709100" cy="42696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ja-JP" altLang="en-US" sz="2000" dirty="0">
                <a:solidFill>
                  <a:srgbClr val="C00000"/>
                </a:solidFill>
              </a:rPr>
              <a:t>您可以联系历史系的哪些人？</a:t>
            </a:r>
            <a:endParaRPr sz="2000" dirty="0">
              <a:solidFill>
                <a:srgbClr val="C00000"/>
              </a:solidFill>
            </a:endParaRPr>
          </a:p>
        </p:txBody>
      </p:sp>
      <p:pic>
        <p:nvPicPr>
          <p:cNvPr id="1007" name="Google Shape;1007;p42"/>
          <p:cNvPicPr preferRelativeResize="0"/>
          <p:nvPr/>
        </p:nvPicPr>
        <p:blipFill rotWithShape="1">
          <a:blip r:embed="rId3">
            <a:alphaModFix/>
          </a:blip>
          <a:srcRect t="6672"/>
          <a:stretch/>
        </p:blipFill>
        <p:spPr>
          <a:xfrm>
            <a:off x="6972300" y="67235"/>
            <a:ext cx="1015834" cy="2655794"/>
          </a:xfrm>
          <a:prstGeom prst="rect">
            <a:avLst/>
          </a:prstGeom>
          <a:noFill/>
          <a:ln>
            <a:noFill/>
          </a:ln>
          <a:effectLst>
            <a:outerShdw blurRad="57150" dist="19050" dir="5400000" algn="bl" rotWithShape="0">
              <a:srgbClr val="000000">
                <a:alpha val="50000"/>
              </a:srgbClr>
            </a:outerShdw>
          </a:effectLst>
        </p:spPr>
      </p:pic>
      <p:sp>
        <p:nvSpPr>
          <p:cNvPr id="5" name="Google Shape;1003;p42">
            <a:extLst>
              <a:ext uri="{FF2B5EF4-FFF2-40B4-BE49-F238E27FC236}">
                <a16:creationId xmlns:a16="http://schemas.microsoft.com/office/drawing/2014/main" id="{2529090F-9597-9B10-0618-8E6E278641A7}"/>
              </a:ext>
            </a:extLst>
          </p:cNvPr>
          <p:cNvSpPr/>
          <p:nvPr/>
        </p:nvSpPr>
        <p:spPr>
          <a:xfrm>
            <a:off x="2438577" y="2099369"/>
            <a:ext cx="4257351" cy="2671554"/>
          </a:xfrm>
          <a:prstGeom prst="roundRect">
            <a:avLst>
              <a:gd name="adj" fmla="val 50000"/>
            </a:avLst>
          </a:prstGeom>
          <a:gradFill>
            <a:gsLst>
              <a:gs pos="0">
                <a:schemeClr val="accent4"/>
              </a:gs>
              <a:gs pos="100000">
                <a:schemeClr val="accent5"/>
              </a:gs>
            </a:gsLst>
            <a:lin ang="0" scaled="0"/>
          </a:gradFill>
          <a:ln w="19050">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1600" dirty="0">
                <a:solidFill>
                  <a:srgbClr val="C00000"/>
                </a:solidFill>
              </a:rPr>
              <a:t>外国学生工作部主任</a:t>
            </a:r>
            <a:r>
              <a:rPr lang="en-US" altLang="ja-JP" sz="1600" dirty="0">
                <a:solidFill>
                  <a:srgbClr val="C00000"/>
                </a:solidFill>
              </a:rPr>
              <a:t>--</a:t>
            </a:r>
            <a:r>
              <a:rPr lang="ja-JP" altLang="en-US" sz="1600" dirty="0">
                <a:solidFill>
                  <a:srgbClr val="C00000"/>
                </a:solidFill>
              </a:rPr>
              <a:t>伊琳娜</a:t>
            </a:r>
            <a:r>
              <a:rPr lang="en-US" altLang="ja-JP" sz="1600" dirty="0">
                <a:solidFill>
                  <a:srgbClr val="C00000"/>
                </a:solidFill>
              </a:rPr>
              <a:t>-</a:t>
            </a:r>
            <a:r>
              <a:rPr lang="ja-JP" altLang="en-US" sz="1600" dirty="0">
                <a:solidFill>
                  <a:srgbClr val="C00000"/>
                </a:solidFill>
              </a:rPr>
              <a:t>米哈伊洛芙娜</a:t>
            </a:r>
            <a:r>
              <a:rPr lang="en-US" altLang="ja-JP" sz="1600" dirty="0">
                <a:solidFill>
                  <a:srgbClr val="C00000"/>
                </a:solidFill>
              </a:rPr>
              <a:t>-</a:t>
            </a:r>
            <a:r>
              <a:rPr lang="ja-JP" altLang="en-US" sz="1600" dirty="0">
                <a:solidFill>
                  <a:srgbClr val="C00000"/>
                </a:solidFill>
              </a:rPr>
              <a:t>加里姆齐亚诺娃</a:t>
            </a:r>
            <a:endParaRPr lang="ru-RU" altLang="ja-JP" sz="1600" dirty="0">
              <a:solidFill>
                <a:srgbClr val="C00000"/>
              </a:solidFill>
            </a:endParaRPr>
          </a:p>
          <a:p>
            <a:pPr marL="0" lvl="0" indent="0" algn="ctr" rtl="0">
              <a:spcBef>
                <a:spcPts val="0"/>
              </a:spcBef>
              <a:spcAft>
                <a:spcPts val="0"/>
              </a:spcAft>
              <a:buNone/>
            </a:pPr>
            <a:r>
              <a:rPr lang="ja-JP" altLang="en-US" sz="1600" dirty="0">
                <a:solidFill>
                  <a:srgbClr val="C00000"/>
                </a:solidFill>
              </a:rPr>
              <a:t>（</a:t>
            </a:r>
            <a:r>
              <a:rPr lang="en-GB" sz="1600" dirty="0">
                <a:solidFill>
                  <a:srgbClr val="C00000"/>
                </a:solidFill>
              </a:rPr>
              <a:t>Irina </a:t>
            </a:r>
            <a:r>
              <a:rPr lang="en-GB" sz="1600" dirty="0" err="1">
                <a:solidFill>
                  <a:srgbClr val="C00000"/>
                </a:solidFill>
              </a:rPr>
              <a:t>Mikhailovna</a:t>
            </a:r>
            <a:r>
              <a:rPr lang="en-GB" sz="1600" dirty="0">
                <a:solidFill>
                  <a:srgbClr val="C00000"/>
                </a:solidFill>
              </a:rPr>
              <a:t> </a:t>
            </a:r>
            <a:r>
              <a:rPr lang="en-GB" sz="1600" dirty="0" err="1">
                <a:solidFill>
                  <a:srgbClr val="C00000"/>
                </a:solidFill>
              </a:rPr>
              <a:t>Galimzyanova</a:t>
            </a:r>
            <a:r>
              <a:rPr lang="en-GB" sz="1600" dirty="0">
                <a:solidFill>
                  <a:srgbClr val="C00000"/>
                </a:solidFill>
              </a:rPr>
              <a:t>）</a:t>
            </a:r>
            <a:endParaRPr lang="ru-RU" sz="1600" dirty="0">
              <a:solidFill>
                <a:srgbClr val="C00000"/>
              </a:solidFill>
            </a:endParaRPr>
          </a:p>
          <a:p>
            <a:pPr lvl="0" algn="ctr"/>
            <a:r>
              <a:rPr lang="en-US" sz="1600" dirty="0"/>
              <a:t>E-mail: </a:t>
            </a:r>
            <a:r>
              <a:rPr lang="en-US" sz="1600" dirty="0">
                <a:hlinkClick r:id="rId4"/>
              </a:rPr>
              <a:t>dogovor@hist.msu.ru</a:t>
            </a:r>
            <a:endParaRPr lang="ru-RU" sz="1600" dirty="0">
              <a:solidFill>
                <a:srgbClr val="C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7" name="Google Shape;987;p41"/>
          <p:cNvSpPr txBox="1">
            <a:spLocks noGrp="1"/>
          </p:cNvSpPr>
          <p:nvPr>
            <p:ph type="title"/>
          </p:nvPr>
        </p:nvSpPr>
        <p:spPr>
          <a:xfrm>
            <a:off x="411985" y="250636"/>
            <a:ext cx="8317282"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2300" dirty="0"/>
              <a:t>Вам поможет интернет-портал для иностранных студентов</a:t>
            </a:r>
            <a:endParaRPr sz="2300" dirty="0"/>
          </a:p>
        </p:txBody>
      </p:sp>
      <p:sp>
        <p:nvSpPr>
          <p:cNvPr id="2" name="Google Shape;921;p39">
            <a:extLst>
              <a:ext uri="{FF2B5EF4-FFF2-40B4-BE49-F238E27FC236}">
                <a16:creationId xmlns:a16="http://schemas.microsoft.com/office/drawing/2014/main" id="{A63502DE-4B12-8085-0952-7BDF5C19268E}"/>
              </a:ext>
            </a:extLst>
          </p:cNvPr>
          <p:cNvSpPr/>
          <p:nvPr/>
        </p:nvSpPr>
        <p:spPr>
          <a:xfrm>
            <a:off x="2439576" y="796808"/>
            <a:ext cx="4262100" cy="479100"/>
          </a:xfrm>
          <a:prstGeom prst="roundRect">
            <a:avLst>
              <a:gd name="adj" fmla="val 50000"/>
            </a:avLst>
          </a:prstGeom>
          <a:gradFill>
            <a:gsLst>
              <a:gs pos="0">
                <a:schemeClr val="accent4"/>
              </a:gs>
              <a:gs pos="100000">
                <a:schemeClr val="accent5"/>
              </a:gs>
            </a:gsLst>
            <a:lin ang="0"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a:solidFill>
                  <a:srgbClr val="C00000"/>
                </a:solidFill>
              </a:rPr>
              <a:t>留学生在线门户网站可以帮助您</a:t>
            </a:r>
            <a:endParaRPr dirty="0">
              <a:solidFill>
                <a:srgbClr val="C00000"/>
              </a:solidFill>
            </a:endParaRPr>
          </a:p>
        </p:txBody>
      </p:sp>
      <p:sp>
        <p:nvSpPr>
          <p:cNvPr id="27" name="TextBox 26">
            <a:extLst>
              <a:ext uri="{FF2B5EF4-FFF2-40B4-BE49-F238E27FC236}">
                <a16:creationId xmlns:a16="http://schemas.microsoft.com/office/drawing/2014/main" id="{3DCD543C-4F1B-24E8-1AA5-7B574A15713A}"/>
              </a:ext>
            </a:extLst>
          </p:cNvPr>
          <p:cNvSpPr txBox="1"/>
          <p:nvPr/>
        </p:nvSpPr>
        <p:spPr>
          <a:xfrm>
            <a:off x="676405" y="1803748"/>
            <a:ext cx="184731" cy="307777"/>
          </a:xfrm>
          <a:prstGeom prst="rect">
            <a:avLst/>
          </a:prstGeom>
          <a:noFill/>
        </p:spPr>
        <p:txBody>
          <a:bodyPr wrap="none" rtlCol="0">
            <a:spAutoFit/>
          </a:bodyPr>
          <a:lstStyle/>
          <a:p>
            <a:endParaRPr lang="ru-RU" dirty="0"/>
          </a:p>
        </p:txBody>
      </p:sp>
      <p:sp>
        <p:nvSpPr>
          <p:cNvPr id="29" name="Google Shape;987;p41">
            <a:extLst>
              <a:ext uri="{FF2B5EF4-FFF2-40B4-BE49-F238E27FC236}">
                <a16:creationId xmlns:a16="http://schemas.microsoft.com/office/drawing/2014/main" id="{F5AC99B7-6D3D-98AF-F5CA-843C0F35C889}"/>
              </a:ext>
            </a:extLst>
          </p:cNvPr>
          <p:cNvSpPr txBox="1">
            <a:spLocks/>
          </p:cNvSpPr>
          <p:nvPr/>
        </p:nvSpPr>
        <p:spPr>
          <a:xfrm>
            <a:off x="149014" y="1478337"/>
            <a:ext cx="3692656" cy="612900"/>
          </a:xfrm>
          <a:prstGeom prst="rect">
            <a:avLst/>
          </a:prstGeom>
          <a:noFill/>
          <a:ln w="25400">
            <a:solidFill>
              <a:schemeClr val="accent1">
                <a:lumMod val="75000"/>
              </a:schemeClr>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1pPr>
            <a:lvl2pPr marR="0" lvl="1"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2pPr>
            <a:lvl3pPr marR="0" lvl="2"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3pPr>
            <a:lvl4pPr marR="0" lvl="3"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4pPr>
            <a:lvl5pPr marR="0" lvl="4"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5pPr>
            <a:lvl6pPr marR="0" lvl="5"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6pPr>
            <a:lvl7pPr marR="0" lvl="6"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7pPr>
            <a:lvl8pPr marR="0" lvl="7"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8pPr>
            <a:lvl9pPr marR="0" lvl="8"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9pPr>
          </a:lstStyle>
          <a:p>
            <a:r>
              <a:rPr lang="en-GB" sz="2000" b="1" u="sng" dirty="0">
                <a:latin typeface="Times New Roman" panose="02020603050405020304" pitchFamily="18" charset="0"/>
                <a:cs typeface="Times New Roman" panose="02020603050405020304" pitchFamily="18" charset="0"/>
              </a:rPr>
              <a:t>https://</a:t>
            </a:r>
            <a:r>
              <a:rPr lang="en-GB" sz="2000" b="1" u="sng" dirty="0" err="1">
                <a:latin typeface="Times New Roman" panose="02020603050405020304" pitchFamily="18" charset="0"/>
                <a:cs typeface="Times New Roman" panose="02020603050405020304" pitchFamily="18" charset="0"/>
              </a:rPr>
              <a:t>international.msu.ru</a:t>
            </a:r>
            <a:r>
              <a:rPr lang="en-GB" sz="2000" b="1" u="sng" dirty="0">
                <a:latin typeface="Times New Roman" panose="02020603050405020304" pitchFamily="18" charset="0"/>
                <a:cs typeface="Times New Roman" panose="02020603050405020304" pitchFamily="18" charset="0"/>
              </a:rPr>
              <a:t>/</a:t>
            </a:r>
            <a:r>
              <a:rPr lang="en-GB" sz="2000" b="1" u="sng" dirty="0" err="1">
                <a:latin typeface="Times New Roman" panose="02020603050405020304" pitchFamily="18" charset="0"/>
                <a:cs typeface="Times New Roman" panose="02020603050405020304" pitchFamily="18" charset="0"/>
              </a:rPr>
              <a:t>ru</a:t>
            </a:r>
            <a:endParaRPr lang="ru-RU" sz="2000" b="1" u="sng" dirty="0">
              <a:latin typeface="Times New Roman" panose="02020603050405020304" pitchFamily="18" charset="0"/>
              <a:cs typeface="Times New Roman" panose="02020603050405020304" pitchFamily="18" charset="0"/>
            </a:endParaRPr>
          </a:p>
        </p:txBody>
      </p:sp>
      <p:pic>
        <p:nvPicPr>
          <p:cNvPr id="38" name="Рисунок 37">
            <a:extLst>
              <a:ext uri="{FF2B5EF4-FFF2-40B4-BE49-F238E27FC236}">
                <a16:creationId xmlns:a16="http://schemas.microsoft.com/office/drawing/2014/main" id="{575297B7-E170-918F-8B7B-BF189AC2FB7A}"/>
              </a:ext>
            </a:extLst>
          </p:cNvPr>
          <p:cNvPicPr>
            <a:picLocks noChangeAspect="1"/>
          </p:cNvPicPr>
          <p:nvPr/>
        </p:nvPicPr>
        <p:blipFill>
          <a:blip r:embed="rId3"/>
          <a:stretch>
            <a:fillRect/>
          </a:stretch>
        </p:blipFill>
        <p:spPr>
          <a:xfrm>
            <a:off x="3315249" y="2368252"/>
            <a:ext cx="5414018" cy="2387026"/>
          </a:xfrm>
          <a:prstGeom prst="rect">
            <a:avLst/>
          </a:prstGeom>
          <a:ln w="57150">
            <a:solidFill>
              <a:schemeClr val="accent1">
                <a:lumMod val="75000"/>
              </a:schemeClr>
            </a:solidFill>
          </a:ln>
        </p:spPr>
      </p:pic>
      <p:pic>
        <p:nvPicPr>
          <p:cNvPr id="4" name="Рисунок 3" descr="Стрелка: небольшой изгиб">
            <a:extLst>
              <a:ext uri="{FF2B5EF4-FFF2-40B4-BE49-F238E27FC236}">
                <a16:creationId xmlns:a16="http://schemas.microsoft.com/office/drawing/2014/main" id="{234A46C7-A42C-6E43-2B4B-340518EBBB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34984">
            <a:off x="1088279" y="2317733"/>
            <a:ext cx="2389764" cy="184076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12" name="Google Shape;1268;p45">
            <a:extLst>
              <a:ext uri="{FF2B5EF4-FFF2-40B4-BE49-F238E27FC236}">
                <a16:creationId xmlns:a16="http://schemas.microsoft.com/office/drawing/2014/main" id="{4BE69EE9-BF0F-F852-2DF2-ECCE7C5695E2}"/>
              </a:ext>
            </a:extLst>
          </p:cNvPr>
          <p:cNvSpPr txBox="1">
            <a:spLocks noGrp="1"/>
          </p:cNvSpPr>
          <p:nvPr>
            <p:ph type="title"/>
          </p:nvPr>
        </p:nvSpPr>
        <p:spPr>
          <a:xfrm>
            <a:off x="1106906" y="245290"/>
            <a:ext cx="7314600" cy="61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ru-RU" sz="3200" dirty="0">
                <a:solidFill>
                  <a:srgbClr val="F5E385"/>
                </a:solidFill>
              </a:rPr>
              <a:t>ЖДЁМ ВАС НА </a:t>
            </a:r>
            <a:br>
              <a:rPr lang="ru-RU" sz="3200" dirty="0">
                <a:solidFill>
                  <a:srgbClr val="F5E385"/>
                </a:solidFill>
              </a:rPr>
            </a:br>
            <a:r>
              <a:rPr lang="ru-RU" sz="3200" dirty="0">
                <a:solidFill>
                  <a:srgbClr val="F5E385"/>
                </a:solidFill>
              </a:rPr>
              <a:t>ИСТОРИЧЕСКОМ ФАКУЛЬТЕТЕ</a:t>
            </a:r>
            <a:br>
              <a:rPr lang="ru-RU" sz="3200" dirty="0">
                <a:solidFill>
                  <a:srgbClr val="F5E385"/>
                </a:solidFill>
              </a:rPr>
            </a:br>
            <a:br>
              <a:rPr lang="ru-RU" sz="3200" dirty="0">
                <a:solidFill>
                  <a:srgbClr val="F5E385"/>
                </a:solidFill>
              </a:rPr>
            </a:br>
            <a:r>
              <a:rPr lang="en-US" sz="3200" dirty="0">
                <a:solidFill>
                  <a:srgbClr val="F5E385"/>
                </a:solidFill>
              </a:rPr>
              <a:t>Welcome to the faculty of history</a:t>
            </a:r>
            <a:br>
              <a:rPr lang="ru-RU" sz="3200" dirty="0">
                <a:solidFill>
                  <a:srgbClr val="F5E385"/>
                </a:solidFill>
              </a:rPr>
            </a:br>
            <a:br>
              <a:rPr lang="ru-RU" sz="3200" dirty="0">
                <a:solidFill>
                  <a:srgbClr val="F5E385"/>
                </a:solidFill>
              </a:rPr>
            </a:br>
            <a:r>
              <a:rPr lang="zh-TW" altLang="en-US" sz="3200" dirty="0">
                <a:solidFill>
                  <a:srgbClr val="F5E385"/>
                </a:solidFill>
              </a:rPr>
              <a:t>我们在莫斯科国立大学历史系等您</a:t>
            </a:r>
            <a:br>
              <a:rPr lang="ru-RU" altLang="zh-TW" sz="3200" dirty="0">
                <a:solidFill>
                  <a:srgbClr val="F5E385"/>
                </a:solidFill>
              </a:rPr>
            </a:br>
            <a:br>
              <a:rPr lang="ru-RU" altLang="zh-TW" sz="3200" dirty="0">
                <a:solidFill>
                  <a:srgbClr val="F5E385"/>
                </a:solidFill>
              </a:rPr>
            </a:br>
            <a:r>
              <a:rPr lang="ko-KR" altLang="en-US" sz="3200" dirty="0">
                <a:solidFill>
                  <a:srgbClr val="F5E385"/>
                </a:solidFill>
              </a:rPr>
              <a:t>역사학과에서 여러분을 기다리고 있습니다</a:t>
            </a:r>
            <a:endParaRPr sz="3200" dirty="0">
              <a:solidFill>
                <a:srgbClr val="F5E385"/>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8" name="Вертикальный свиток 7">
            <a:extLst>
              <a:ext uri="{FF2B5EF4-FFF2-40B4-BE49-F238E27FC236}">
                <a16:creationId xmlns:a16="http://schemas.microsoft.com/office/drawing/2014/main" id="{426F6F90-5AC9-5FE9-DFFE-C98CE5624AD5}"/>
              </a:ext>
            </a:extLst>
          </p:cNvPr>
          <p:cNvSpPr/>
          <p:nvPr/>
        </p:nvSpPr>
        <p:spPr>
          <a:xfrm>
            <a:off x="929898" y="635430"/>
            <a:ext cx="2709414" cy="3741491"/>
          </a:xfrm>
          <a:prstGeom prst="verticalScroll">
            <a:avLst/>
          </a:prstGeom>
          <a:solidFill>
            <a:srgbClr val="F5E385"/>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Box 8">
            <a:extLst>
              <a:ext uri="{FF2B5EF4-FFF2-40B4-BE49-F238E27FC236}">
                <a16:creationId xmlns:a16="http://schemas.microsoft.com/office/drawing/2014/main" id="{114F449A-9C8C-801A-9280-50F37E874575}"/>
              </a:ext>
            </a:extLst>
          </p:cNvPr>
          <p:cNvSpPr txBox="1"/>
          <p:nvPr/>
        </p:nvSpPr>
        <p:spPr>
          <a:xfrm>
            <a:off x="1375349" y="1125200"/>
            <a:ext cx="1811102" cy="1384995"/>
          </a:xfrm>
          <a:prstGeom prst="rect">
            <a:avLst/>
          </a:prstGeom>
          <a:noFill/>
        </p:spPr>
        <p:txBody>
          <a:bodyPr wrap="square" rtlCol="0">
            <a:spAutoFit/>
          </a:bodyPr>
          <a:lstStyle/>
          <a:p>
            <a:pPr algn="ctr"/>
            <a:r>
              <a:rPr lang="ru-RU" altLang="ja-JP" b="1" dirty="0">
                <a:solidFill>
                  <a:schemeClr val="accent1">
                    <a:lumMod val="75000"/>
                  </a:schemeClr>
                </a:solidFill>
              </a:rPr>
              <a:t>Бакалавриат </a:t>
            </a:r>
          </a:p>
          <a:p>
            <a:pPr algn="ctr"/>
            <a:r>
              <a:rPr lang="ru-RU" altLang="ja-JP" dirty="0">
                <a:solidFill>
                  <a:srgbClr val="C00000"/>
                </a:solidFill>
              </a:rPr>
              <a:t>Очная форма обучения 4 года</a:t>
            </a:r>
          </a:p>
          <a:p>
            <a:pPr algn="ctr"/>
            <a:endParaRPr lang="ru-RU" altLang="ja-JP" dirty="0">
              <a:solidFill>
                <a:srgbClr val="C00000"/>
              </a:solidFill>
            </a:endParaRPr>
          </a:p>
          <a:p>
            <a:pPr algn="ctr"/>
            <a:r>
              <a:rPr lang="ja-JP" altLang="en-US" b="1" dirty="0">
                <a:solidFill>
                  <a:schemeClr val="accent1">
                    <a:lumMod val="75000"/>
                  </a:schemeClr>
                </a:solidFill>
              </a:rPr>
              <a:t>学士学位 </a:t>
            </a:r>
          </a:p>
          <a:p>
            <a:pPr algn="ctr"/>
            <a:r>
              <a:rPr lang="ja-JP" altLang="en-US" dirty="0">
                <a:solidFill>
                  <a:srgbClr val="C00000"/>
                </a:solidFill>
              </a:rPr>
              <a:t>全日制教育 </a:t>
            </a:r>
            <a:r>
              <a:rPr lang="en-US" altLang="ja-JP" dirty="0">
                <a:solidFill>
                  <a:srgbClr val="C00000"/>
                </a:solidFill>
              </a:rPr>
              <a:t>4 </a:t>
            </a:r>
            <a:r>
              <a:rPr lang="ja-JP" altLang="en-US" dirty="0">
                <a:solidFill>
                  <a:srgbClr val="C00000"/>
                </a:solidFill>
              </a:rPr>
              <a:t>年</a:t>
            </a:r>
            <a:endParaRPr lang="ru-RU" altLang="ja-JP" dirty="0">
              <a:solidFill>
                <a:srgbClr val="C00000"/>
              </a:solidFill>
            </a:endParaRPr>
          </a:p>
        </p:txBody>
      </p:sp>
      <p:pic>
        <p:nvPicPr>
          <p:cNvPr id="2" name="Рисунок 1"/>
          <p:cNvPicPr>
            <a:picLocks noChangeAspect="1"/>
          </p:cNvPicPr>
          <p:nvPr/>
        </p:nvPicPr>
        <p:blipFill>
          <a:blip r:embed="rId3"/>
          <a:stretch>
            <a:fillRect/>
          </a:stretch>
        </p:blipFill>
        <p:spPr>
          <a:xfrm>
            <a:off x="3761948" y="1216959"/>
            <a:ext cx="4500199" cy="271314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46"/>
          <p:cNvSpPr txBox="1">
            <a:spLocks noGrp="1"/>
          </p:cNvSpPr>
          <p:nvPr>
            <p:ph type="title"/>
          </p:nvPr>
        </p:nvSpPr>
        <p:spPr>
          <a:xfrm>
            <a:off x="684130" y="131286"/>
            <a:ext cx="77175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a:t>Система обучения в бакалавриате</a:t>
            </a:r>
            <a:endParaRPr dirty="0"/>
          </a:p>
        </p:txBody>
      </p:sp>
      <p:sp>
        <p:nvSpPr>
          <p:cNvPr id="2" name="Google Shape;1003;p42">
            <a:extLst>
              <a:ext uri="{FF2B5EF4-FFF2-40B4-BE49-F238E27FC236}">
                <a16:creationId xmlns:a16="http://schemas.microsoft.com/office/drawing/2014/main" id="{68E106FA-9752-AEB4-5F63-0FC827A61B3E}"/>
              </a:ext>
            </a:extLst>
          </p:cNvPr>
          <p:cNvSpPr/>
          <p:nvPr/>
        </p:nvSpPr>
        <p:spPr>
          <a:xfrm>
            <a:off x="2830669" y="845067"/>
            <a:ext cx="3482659" cy="645000"/>
          </a:xfrm>
          <a:prstGeom prst="roundRect">
            <a:avLst>
              <a:gd name="adj" fmla="val 50000"/>
            </a:avLst>
          </a:prstGeom>
          <a:gradFill>
            <a:gsLst>
              <a:gs pos="0">
                <a:schemeClr val="accent4"/>
              </a:gs>
              <a:gs pos="100000">
                <a:schemeClr val="accent5"/>
              </a:gs>
            </a:gsLst>
            <a:lin ang="0" scaled="0"/>
          </a:gradFill>
          <a:ln w="28575">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400">
                <a:solidFill>
                  <a:srgbClr val="C00000"/>
                </a:solidFill>
              </a:rPr>
              <a:t>本科教育体系</a:t>
            </a:r>
            <a:endParaRPr sz="2400" dirty="0">
              <a:solidFill>
                <a:srgbClr val="C00000"/>
              </a:solidFill>
            </a:endParaRPr>
          </a:p>
        </p:txBody>
      </p:sp>
      <p:sp>
        <p:nvSpPr>
          <p:cNvPr id="16" name="Вертикальный свиток 15">
            <a:extLst>
              <a:ext uri="{FF2B5EF4-FFF2-40B4-BE49-F238E27FC236}">
                <a16:creationId xmlns:a16="http://schemas.microsoft.com/office/drawing/2014/main" id="{8A8A397E-5D42-BCB3-C115-B909CCE049B8}"/>
              </a:ext>
            </a:extLst>
          </p:cNvPr>
          <p:cNvSpPr/>
          <p:nvPr/>
        </p:nvSpPr>
        <p:spPr>
          <a:xfrm>
            <a:off x="4194928" y="1590948"/>
            <a:ext cx="4675694" cy="3150891"/>
          </a:xfrm>
          <a:prstGeom prst="verticalScroll">
            <a:avLst/>
          </a:prstGeom>
          <a:solidFill>
            <a:srgbClr val="F5E385"/>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Font typeface="Wingdings"/>
              <a:buNone/>
            </a:pPr>
            <a:endParaRPr lang="ru-RU" sz="1400" b="1" dirty="0">
              <a:solidFill>
                <a:schemeClr val="accent1">
                  <a:lumMod val="75000"/>
                </a:schemeClr>
              </a:solidFill>
              <a:latin typeface="Calibri" panose="020F0502020204030204" pitchFamily="34" charset="0"/>
              <a:cs typeface="Calibri" panose="020F0502020204030204" pitchFamily="34" charset="0"/>
            </a:endParaRPr>
          </a:p>
          <a:p>
            <a:pPr marL="0" indent="0">
              <a:buFont typeface="Wingdings"/>
              <a:buNone/>
            </a:pPr>
            <a:endParaRPr lang="ru-RU" b="1" dirty="0">
              <a:solidFill>
                <a:schemeClr val="accent1">
                  <a:lumMod val="75000"/>
                </a:schemeClr>
              </a:solidFill>
              <a:latin typeface="Calibri" panose="020F0502020204030204" pitchFamily="34" charset="0"/>
              <a:cs typeface="Calibri" panose="020F0502020204030204" pitchFamily="34" charset="0"/>
            </a:endParaRPr>
          </a:p>
          <a:p>
            <a:pPr marL="0" indent="0">
              <a:buFont typeface="Wingdings"/>
              <a:buNone/>
            </a:pPr>
            <a:endParaRPr lang="ru-RU" sz="1400" b="1" dirty="0">
              <a:solidFill>
                <a:schemeClr val="accent1">
                  <a:lumMod val="75000"/>
                </a:schemeClr>
              </a:solidFill>
              <a:latin typeface="Calibri" panose="020F0502020204030204" pitchFamily="34" charset="0"/>
              <a:cs typeface="Calibri" panose="020F0502020204030204" pitchFamily="34" charset="0"/>
            </a:endParaRPr>
          </a:p>
          <a:p>
            <a:pPr marL="0" indent="0">
              <a:buFont typeface="Wingdings"/>
              <a:buNone/>
            </a:pPr>
            <a:r>
              <a:rPr lang="en-US" sz="1400" b="1" dirty="0">
                <a:solidFill>
                  <a:schemeClr val="accent1">
                    <a:lumMod val="75000"/>
                  </a:schemeClr>
                </a:solidFill>
                <a:latin typeface="Calibri" panose="020F0502020204030204" pitchFamily="34" charset="0"/>
                <a:cs typeface="Calibri" panose="020F0502020204030204" pitchFamily="34" charset="0"/>
              </a:rPr>
              <a:t>I </a:t>
            </a:r>
            <a:r>
              <a:rPr lang="ru-RU" sz="1400" b="1" dirty="0">
                <a:solidFill>
                  <a:schemeClr val="accent1">
                    <a:lumMod val="75000"/>
                  </a:schemeClr>
                </a:solidFill>
                <a:latin typeface="Calibri" panose="020F0502020204030204" pitchFamily="34" charset="0"/>
                <a:cs typeface="Calibri" panose="020F0502020204030204" pitchFamily="34" charset="0"/>
              </a:rPr>
              <a:t> И </a:t>
            </a:r>
            <a:r>
              <a:rPr lang="en-US" sz="1400" b="1" dirty="0">
                <a:solidFill>
                  <a:schemeClr val="accent1">
                    <a:lumMod val="75000"/>
                  </a:schemeClr>
                </a:solidFill>
                <a:latin typeface="Calibri" panose="020F0502020204030204" pitchFamily="34" charset="0"/>
                <a:cs typeface="Calibri" panose="020F0502020204030204" pitchFamily="34" charset="0"/>
              </a:rPr>
              <a:t>II</a:t>
            </a:r>
            <a:r>
              <a:rPr lang="ru-RU" sz="1400" b="1" dirty="0">
                <a:solidFill>
                  <a:schemeClr val="accent1">
                    <a:lumMod val="75000"/>
                  </a:schemeClr>
                </a:solidFill>
                <a:latin typeface="Calibri" panose="020F0502020204030204" pitchFamily="34" charset="0"/>
                <a:cs typeface="Calibri" panose="020F0502020204030204" pitchFamily="34" charset="0"/>
              </a:rPr>
              <a:t> КУРСЫ:</a:t>
            </a:r>
          </a:p>
          <a:p>
            <a:pPr marL="0" indent="0">
              <a:buFont typeface="Wingdings"/>
              <a:buNone/>
            </a:pPr>
            <a:r>
              <a:rPr lang="ru-RU" sz="1400" dirty="0">
                <a:solidFill>
                  <a:srgbClr val="C00000"/>
                </a:solidFill>
                <a:latin typeface="Calibri" panose="020F0502020204030204" pitchFamily="34" charset="0"/>
                <a:cs typeface="Calibri" panose="020F0502020204030204" pitchFamily="34" charset="0"/>
              </a:rPr>
              <a:t>СТУДЕНТЫ РАСПРЕДЕЛЯТСЯ ПО «ЯЗЫКОВЫМ» ГРУППАМ</a:t>
            </a:r>
          </a:p>
          <a:p>
            <a:pPr marL="0" indent="0">
              <a:buFont typeface="Wingdings"/>
              <a:buNone/>
            </a:pPr>
            <a:r>
              <a:rPr lang="en-US" sz="1400" b="1" dirty="0">
                <a:solidFill>
                  <a:schemeClr val="accent1">
                    <a:lumMod val="75000"/>
                  </a:schemeClr>
                </a:solidFill>
                <a:latin typeface="Calibri" panose="020F0502020204030204" pitchFamily="34" charset="0"/>
                <a:cs typeface="Calibri" panose="020F0502020204030204" pitchFamily="34" charset="0"/>
              </a:rPr>
              <a:t>III </a:t>
            </a:r>
            <a:r>
              <a:rPr lang="ru-RU" sz="1400" b="1" dirty="0">
                <a:solidFill>
                  <a:schemeClr val="accent1">
                    <a:lumMod val="75000"/>
                  </a:schemeClr>
                </a:solidFill>
                <a:latin typeface="Calibri" panose="020F0502020204030204" pitchFamily="34" charset="0"/>
                <a:cs typeface="Calibri" panose="020F0502020204030204" pitchFamily="34" charset="0"/>
              </a:rPr>
              <a:t>И </a:t>
            </a:r>
            <a:r>
              <a:rPr lang="en-US" sz="1400" b="1" dirty="0">
                <a:solidFill>
                  <a:schemeClr val="accent1">
                    <a:lumMod val="75000"/>
                  </a:schemeClr>
                </a:solidFill>
                <a:latin typeface="Calibri" panose="020F0502020204030204" pitchFamily="34" charset="0"/>
                <a:cs typeface="Calibri" panose="020F0502020204030204" pitchFamily="34" charset="0"/>
              </a:rPr>
              <a:t>IV</a:t>
            </a:r>
            <a:r>
              <a:rPr lang="ru-RU" sz="1400" b="1" dirty="0">
                <a:solidFill>
                  <a:schemeClr val="accent1">
                    <a:lumMod val="75000"/>
                  </a:schemeClr>
                </a:solidFill>
                <a:latin typeface="Calibri" panose="020F0502020204030204" pitchFamily="34" charset="0"/>
                <a:cs typeface="Calibri" panose="020F0502020204030204" pitchFamily="34" charset="0"/>
              </a:rPr>
              <a:t> КУРСЫ:</a:t>
            </a:r>
          </a:p>
          <a:p>
            <a:pPr marL="0" indent="0">
              <a:buFont typeface="Wingdings"/>
              <a:buNone/>
            </a:pPr>
            <a:r>
              <a:rPr lang="ru-RU" sz="1400" dirty="0">
                <a:solidFill>
                  <a:srgbClr val="C00000"/>
                </a:solidFill>
                <a:latin typeface="Calibri" panose="020F0502020204030204" pitchFamily="34" charset="0"/>
                <a:cs typeface="Calibri" panose="020F0502020204030204" pitchFamily="34" charset="0"/>
              </a:rPr>
              <a:t>СТУДЕНТЫ РАСПРЕДЕЛЯЮТСЯ ПО КАФЕДРАМ, ОСВАИВАЯ ОДИН ИЗ 14 ПРОФИЛЕЙ ПОДГОТОВКИ</a:t>
            </a:r>
            <a:endParaRPr lang="en-US" sz="1400" dirty="0">
              <a:solidFill>
                <a:srgbClr val="C00000"/>
              </a:solidFill>
              <a:latin typeface="Calibri" panose="020F0502020204030204" pitchFamily="34" charset="0"/>
              <a:cs typeface="Calibri" panose="020F0502020204030204" pitchFamily="34" charset="0"/>
            </a:endParaRPr>
          </a:p>
          <a:p>
            <a:pPr marL="0" indent="0">
              <a:buFont typeface="Wingdings"/>
              <a:buNone/>
            </a:pPr>
            <a:r>
              <a:rPr lang="en-US" sz="1400" dirty="0">
                <a:solidFill>
                  <a:schemeClr val="accent1">
                    <a:lumMod val="75000"/>
                  </a:schemeClr>
                </a:solidFill>
                <a:latin typeface="Calibri" panose="020F0502020204030204" pitchFamily="34" charset="0"/>
                <a:cs typeface="Calibri" panose="020F0502020204030204" pitchFamily="34" charset="0"/>
              </a:rPr>
              <a:t>I </a:t>
            </a:r>
            <a:r>
              <a:rPr lang="ja-JP" altLang="en-US" sz="1400">
                <a:solidFill>
                  <a:schemeClr val="accent1">
                    <a:lumMod val="75000"/>
                  </a:schemeClr>
                </a:solidFill>
                <a:latin typeface="Calibri" panose="020F0502020204030204" pitchFamily="34" charset="0"/>
                <a:cs typeface="Calibri" panose="020F0502020204030204" pitchFamily="34" charset="0"/>
              </a:rPr>
              <a:t>和 </a:t>
            </a:r>
            <a:r>
              <a:rPr lang="en-US" sz="1400" dirty="0">
                <a:solidFill>
                  <a:schemeClr val="accent1">
                    <a:lumMod val="75000"/>
                  </a:schemeClr>
                </a:solidFill>
                <a:latin typeface="Calibri" panose="020F0502020204030204" pitchFamily="34" charset="0"/>
                <a:cs typeface="Calibri" panose="020F0502020204030204" pitchFamily="34" charset="0"/>
              </a:rPr>
              <a:t>II </a:t>
            </a:r>
            <a:r>
              <a:rPr lang="ja-JP" altLang="en-US" sz="1400">
                <a:solidFill>
                  <a:schemeClr val="accent1">
                    <a:lumMod val="75000"/>
                  </a:schemeClr>
                </a:solidFill>
                <a:latin typeface="Calibri" panose="020F0502020204030204" pitchFamily="34" charset="0"/>
                <a:cs typeface="Calibri" panose="020F0502020204030204" pitchFamily="34" charset="0"/>
              </a:rPr>
              <a:t>课程：</a:t>
            </a:r>
            <a:endParaRPr lang="en-US" altLang="ja-JP" sz="1400" dirty="0">
              <a:solidFill>
                <a:schemeClr val="accent1">
                  <a:lumMod val="75000"/>
                </a:schemeClr>
              </a:solidFill>
              <a:latin typeface="Calibri" panose="020F0502020204030204" pitchFamily="34" charset="0"/>
              <a:cs typeface="Calibri" panose="020F0502020204030204" pitchFamily="34" charset="0"/>
            </a:endParaRPr>
          </a:p>
          <a:p>
            <a:pPr marL="0" indent="0">
              <a:buFont typeface="Wingdings"/>
              <a:buNone/>
            </a:pPr>
            <a:r>
              <a:rPr lang="ja-JP" altLang="en-US">
                <a:solidFill>
                  <a:srgbClr val="C00000"/>
                </a:solidFill>
                <a:latin typeface="Calibri" panose="020F0502020204030204" pitchFamily="34" charset="0"/>
                <a:cs typeface="Calibri" panose="020F0502020204030204" pitchFamily="34" charset="0"/>
              </a:rPr>
              <a:t>将学生分成 </a:t>
            </a:r>
            <a:r>
              <a:rPr lang="en-US" altLang="ja-JP" dirty="0">
                <a:solidFill>
                  <a:srgbClr val="C00000"/>
                </a:solidFill>
                <a:latin typeface="Calibri" panose="020F0502020204030204" pitchFamily="34" charset="0"/>
                <a:cs typeface="Calibri" panose="020F0502020204030204" pitchFamily="34" charset="0"/>
              </a:rPr>
              <a:t>"</a:t>
            </a:r>
            <a:r>
              <a:rPr lang="ja-JP" altLang="en-US">
                <a:solidFill>
                  <a:srgbClr val="C00000"/>
                </a:solidFill>
                <a:latin typeface="Calibri" panose="020F0502020204030204" pitchFamily="34" charset="0"/>
                <a:cs typeface="Calibri" panose="020F0502020204030204" pitchFamily="34" charset="0"/>
              </a:rPr>
              <a:t>语言 </a:t>
            </a:r>
            <a:r>
              <a:rPr lang="en-US" altLang="ja-JP" dirty="0">
                <a:solidFill>
                  <a:srgbClr val="C00000"/>
                </a:solidFill>
                <a:latin typeface="Calibri" panose="020F0502020204030204" pitchFamily="34" charset="0"/>
                <a:cs typeface="Calibri" panose="020F0502020204030204" pitchFamily="34" charset="0"/>
              </a:rPr>
              <a:t>"</a:t>
            </a:r>
            <a:r>
              <a:rPr lang="ja-JP" altLang="en-US">
                <a:solidFill>
                  <a:srgbClr val="C00000"/>
                </a:solidFill>
                <a:latin typeface="Calibri" panose="020F0502020204030204" pitchFamily="34" charset="0"/>
                <a:cs typeface="Calibri" panose="020F0502020204030204" pitchFamily="34" charset="0"/>
              </a:rPr>
              <a:t>组</a:t>
            </a:r>
            <a:endParaRPr lang="en-US" altLang="ja-JP" dirty="0">
              <a:solidFill>
                <a:srgbClr val="C00000"/>
              </a:solidFill>
              <a:latin typeface="Calibri" panose="020F0502020204030204" pitchFamily="34" charset="0"/>
              <a:cs typeface="Calibri" panose="020F0502020204030204" pitchFamily="34" charset="0"/>
            </a:endParaRPr>
          </a:p>
          <a:p>
            <a:pPr marL="0" indent="0">
              <a:buFont typeface="Wingdings"/>
              <a:buNone/>
            </a:pPr>
            <a:r>
              <a:rPr lang="en-US" sz="1400" dirty="0">
                <a:solidFill>
                  <a:schemeClr val="accent1">
                    <a:lumMod val="75000"/>
                  </a:schemeClr>
                </a:solidFill>
                <a:latin typeface="Calibri" panose="020F0502020204030204" pitchFamily="34" charset="0"/>
                <a:cs typeface="Calibri" panose="020F0502020204030204" pitchFamily="34" charset="0"/>
              </a:rPr>
              <a:t>III </a:t>
            </a:r>
            <a:r>
              <a:rPr lang="ja-JP" altLang="en-US" sz="1400">
                <a:solidFill>
                  <a:schemeClr val="accent1">
                    <a:lumMod val="75000"/>
                  </a:schemeClr>
                </a:solidFill>
                <a:latin typeface="Calibri" panose="020F0502020204030204" pitchFamily="34" charset="0"/>
                <a:cs typeface="Calibri" panose="020F0502020204030204" pitchFamily="34" charset="0"/>
              </a:rPr>
              <a:t>和 </a:t>
            </a:r>
            <a:r>
              <a:rPr lang="en-US" sz="1400" dirty="0">
                <a:solidFill>
                  <a:schemeClr val="accent1">
                    <a:lumMod val="75000"/>
                  </a:schemeClr>
                </a:solidFill>
                <a:latin typeface="Calibri" panose="020F0502020204030204" pitchFamily="34" charset="0"/>
                <a:cs typeface="Calibri" panose="020F0502020204030204" pitchFamily="34" charset="0"/>
              </a:rPr>
              <a:t>IV </a:t>
            </a:r>
            <a:r>
              <a:rPr lang="ja-JP" altLang="en-US" sz="1400">
                <a:solidFill>
                  <a:schemeClr val="accent1">
                    <a:lumMod val="75000"/>
                  </a:schemeClr>
                </a:solidFill>
                <a:latin typeface="Calibri" panose="020F0502020204030204" pitchFamily="34" charset="0"/>
                <a:cs typeface="Calibri" panose="020F0502020204030204" pitchFamily="34" charset="0"/>
              </a:rPr>
              <a:t>课程：</a:t>
            </a:r>
            <a:endParaRPr lang="en-US" altLang="ja-JP" sz="1400" dirty="0">
              <a:solidFill>
                <a:schemeClr val="accent1">
                  <a:lumMod val="75000"/>
                </a:schemeClr>
              </a:solidFill>
              <a:latin typeface="Calibri" panose="020F0502020204030204" pitchFamily="34" charset="0"/>
              <a:cs typeface="Calibri" panose="020F0502020204030204" pitchFamily="34" charset="0"/>
            </a:endParaRPr>
          </a:p>
          <a:p>
            <a:pPr marL="0" indent="0">
              <a:buFont typeface="Wingdings"/>
              <a:buNone/>
            </a:pPr>
            <a:r>
              <a:rPr lang="ja-JP" altLang="en-US" sz="1400">
                <a:solidFill>
                  <a:srgbClr val="C00000"/>
                </a:solidFill>
                <a:latin typeface="Calibri" panose="020F0502020204030204" pitchFamily="34" charset="0"/>
                <a:cs typeface="Calibri" panose="020F0502020204030204" pitchFamily="34" charset="0"/>
              </a:rPr>
              <a:t>学生被分配到各系，学习 </a:t>
            </a:r>
            <a:r>
              <a:rPr lang="en-US" altLang="ja-JP" sz="1400" dirty="0">
                <a:solidFill>
                  <a:srgbClr val="C00000"/>
                </a:solidFill>
                <a:latin typeface="Calibri" panose="020F0502020204030204" pitchFamily="34" charset="0"/>
                <a:cs typeface="Calibri" panose="020F0502020204030204" pitchFamily="34" charset="0"/>
              </a:rPr>
              <a:t>14 </a:t>
            </a:r>
            <a:r>
              <a:rPr lang="ja-JP" altLang="en-US" sz="1400">
                <a:solidFill>
                  <a:srgbClr val="C00000"/>
                </a:solidFill>
                <a:latin typeface="Calibri" panose="020F0502020204030204" pitchFamily="34" charset="0"/>
                <a:cs typeface="Calibri" panose="020F0502020204030204" pitchFamily="34" charset="0"/>
              </a:rPr>
              <a:t>个培训领域中的一个领域</a:t>
            </a:r>
            <a:endParaRPr lang="en-US" sz="1400" dirty="0">
              <a:solidFill>
                <a:srgbClr val="C00000"/>
              </a:solidFill>
              <a:latin typeface="Calibri" panose="020F0502020204030204" pitchFamily="34" charset="0"/>
              <a:cs typeface="Calibri" panose="020F0502020204030204" pitchFamily="34" charset="0"/>
            </a:endParaRPr>
          </a:p>
          <a:p>
            <a:pPr marL="0" indent="0">
              <a:buFont typeface="Wingdings"/>
              <a:buNone/>
            </a:pPr>
            <a:endParaRPr lang="ru-RU" sz="1400" dirty="0">
              <a:solidFill>
                <a:srgbClr val="C00000"/>
              </a:solidFill>
              <a:latin typeface="Calibri" panose="020F0502020204030204" pitchFamily="34" charset="0"/>
              <a:cs typeface="Calibri" panose="020F0502020204030204" pitchFamily="34" charset="0"/>
            </a:endParaRPr>
          </a:p>
          <a:p>
            <a:pPr algn="ctr"/>
            <a:endParaRPr lang="ru-RU" dirty="0"/>
          </a:p>
        </p:txBody>
      </p:sp>
      <p:pic>
        <p:nvPicPr>
          <p:cNvPr id="3" name="Рисунок 2"/>
          <p:cNvPicPr>
            <a:picLocks noChangeAspect="1"/>
          </p:cNvPicPr>
          <p:nvPr/>
        </p:nvPicPr>
        <p:blipFill>
          <a:blip r:embed="rId3"/>
          <a:stretch>
            <a:fillRect/>
          </a:stretch>
        </p:blipFill>
        <p:spPr>
          <a:xfrm>
            <a:off x="496877" y="1842248"/>
            <a:ext cx="3698051" cy="25280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5B3A4761-035A-FBE9-1705-B57F8D1EA12C}"/>
              </a:ext>
            </a:extLst>
          </p:cNvPr>
          <p:cNvSpPr/>
          <p:nvPr/>
        </p:nvSpPr>
        <p:spPr>
          <a:xfrm>
            <a:off x="6411574" y="358218"/>
            <a:ext cx="2356701" cy="4355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u-RU" sz="1200" dirty="0">
                <a:solidFill>
                  <a:srgbClr val="F5E385"/>
                </a:solidFill>
                <a:latin typeface="Calibri" panose="020F0502020204030204" pitchFamily="34" charset="0"/>
                <a:cs typeface="Calibri" panose="020F0502020204030204" pitchFamily="34" charset="0"/>
              </a:rPr>
              <a:t>Направление «история» – это классическое гуманитарное образование, которое дает возможность постичь прошлое человечества и понять его настоящее. Студенты изучают историю от древней до новейшей, археологию, этнологию, историческую информатику, а также древние и современные языки. В учебный план иностранных студентов обязательно входит углубленное изучение русского языка.</a:t>
            </a:r>
          </a:p>
        </p:txBody>
      </p:sp>
      <p:sp>
        <p:nvSpPr>
          <p:cNvPr id="10" name="Прямоугольник 9">
            <a:extLst>
              <a:ext uri="{FF2B5EF4-FFF2-40B4-BE49-F238E27FC236}">
                <a16:creationId xmlns:a16="http://schemas.microsoft.com/office/drawing/2014/main" id="{CB769F09-08F7-A6E8-B742-D64DE339FBF5}"/>
              </a:ext>
            </a:extLst>
          </p:cNvPr>
          <p:cNvSpPr/>
          <p:nvPr/>
        </p:nvSpPr>
        <p:spPr>
          <a:xfrm>
            <a:off x="375724" y="3582186"/>
            <a:ext cx="5844183" cy="1131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rgbClr val="F5E385"/>
                </a:solidFill>
              </a:rPr>
              <a:t>历史是一种经典的人道主义教育，为了解人类从远古到近代的历史提供了机会。</a:t>
            </a:r>
          </a:p>
          <a:p>
            <a:pPr algn="ctr"/>
            <a:r>
              <a:rPr lang="ja-JP" altLang="en-US">
                <a:solidFill>
                  <a:srgbClr val="F5E385"/>
                </a:solidFill>
              </a:rPr>
              <a:t>在一年级，历史系的学生学习古代世界史和直到十九世纪初的俄罗斯史。民族学和考古学也是有趣的科目。我们不应忘记对学生的语言培训。课程包括俄语、英语和拉丁语基础。</a:t>
            </a:r>
            <a:endParaRPr lang="ru-RU" dirty="0">
              <a:solidFill>
                <a:srgbClr val="F5E385"/>
              </a:solidFill>
            </a:endParaRPr>
          </a:p>
        </p:txBody>
      </p:sp>
      <p:pic>
        <p:nvPicPr>
          <p:cNvPr id="3" name="Рисунок 2"/>
          <p:cNvPicPr>
            <a:picLocks noChangeAspect="1"/>
          </p:cNvPicPr>
          <p:nvPr/>
        </p:nvPicPr>
        <p:blipFill>
          <a:blip r:embed="rId3"/>
          <a:stretch>
            <a:fillRect/>
          </a:stretch>
        </p:blipFill>
        <p:spPr>
          <a:xfrm>
            <a:off x="1017073" y="483311"/>
            <a:ext cx="4047295" cy="26233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pic>
        <p:nvPicPr>
          <p:cNvPr id="21" name="Рисунок 20">
            <a:extLst>
              <a:ext uri="{FF2B5EF4-FFF2-40B4-BE49-F238E27FC236}">
                <a16:creationId xmlns:a16="http://schemas.microsoft.com/office/drawing/2014/main" id="{EAC08B99-0D8D-8BC9-909D-90860B86838A}"/>
              </a:ext>
            </a:extLst>
          </p:cNvPr>
          <p:cNvPicPr>
            <a:picLocks noChangeAspect="1"/>
          </p:cNvPicPr>
          <p:nvPr/>
        </p:nvPicPr>
        <p:blipFill>
          <a:blip r:embed="rId3"/>
          <a:stretch>
            <a:fillRect/>
          </a:stretch>
        </p:blipFill>
        <p:spPr>
          <a:xfrm>
            <a:off x="3464154" y="465430"/>
            <a:ext cx="5310115" cy="3967124"/>
          </a:xfrm>
          <a:prstGeom prst="rect">
            <a:avLst/>
          </a:prstGeom>
          <a:ln w="57150">
            <a:solidFill>
              <a:schemeClr val="accent1">
                <a:lumMod val="75000"/>
              </a:schemeClr>
            </a:solidFill>
          </a:ln>
        </p:spPr>
      </p:pic>
      <p:sp>
        <p:nvSpPr>
          <p:cNvPr id="22" name="Вертикальный свиток 21">
            <a:extLst>
              <a:ext uri="{FF2B5EF4-FFF2-40B4-BE49-F238E27FC236}">
                <a16:creationId xmlns:a16="http://schemas.microsoft.com/office/drawing/2014/main" id="{68481FE4-4996-5108-F288-C55AEC6577A4}"/>
              </a:ext>
            </a:extLst>
          </p:cNvPr>
          <p:cNvSpPr/>
          <p:nvPr/>
        </p:nvSpPr>
        <p:spPr>
          <a:xfrm>
            <a:off x="369731" y="465430"/>
            <a:ext cx="2999950" cy="3967124"/>
          </a:xfrm>
          <a:prstGeom prst="verticalScroll">
            <a:avLst/>
          </a:prstGeom>
          <a:solidFill>
            <a:srgbClr val="F5E385"/>
          </a:solidFill>
          <a:ln>
            <a:solidFill>
              <a:schemeClr val="accent1">
                <a:lumMod val="75000"/>
              </a:schemeClr>
            </a:solidFill>
          </a:ln>
          <a:effectLst>
            <a:outerShdw blurRad="50800" dist="50800" dir="5400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C00000"/>
                </a:solidFill>
              </a:rPr>
              <a:t> Студенты исторического факультета проходят археологическую, архивную, музейную и другие интересные практики</a:t>
            </a:r>
            <a:endParaRPr lang="ru-RU" dirty="0">
              <a:solidFill>
                <a:srgbClr val="C00000"/>
              </a:solidFill>
            </a:endParaRPr>
          </a:p>
          <a:p>
            <a:pPr algn="ctr"/>
            <a:endParaRPr lang="ru-RU" dirty="0">
              <a:solidFill>
                <a:srgbClr val="C00000"/>
              </a:solidFill>
            </a:endParaRPr>
          </a:p>
          <a:p>
            <a:pPr algn="ctr"/>
            <a:r>
              <a:rPr lang="ru-RU" dirty="0">
                <a:solidFill>
                  <a:srgbClr val="C00000"/>
                </a:solidFill>
              </a:rPr>
              <a:t>На фото изображена археологическая практика, на которую студенты едут летом после первого курса.</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32" name="Google Shape;1268;p45">
            <a:extLst>
              <a:ext uri="{FF2B5EF4-FFF2-40B4-BE49-F238E27FC236}">
                <a16:creationId xmlns:a16="http://schemas.microsoft.com/office/drawing/2014/main" id="{6805849F-B87F-1693-EE49-158E8824DC19}"/>
              </a:ext>
            </a:extLst>
          </p:cNvPr>
          <p:cNvSpPr txBox="1">
            <a:spLocks noGrp="1"/>
          </p:cNvSpPr>
          <p:nvPr>
            <p:ph type="title"/>
          </p:nvPr>
        </p:nvSpPr>
        <p:spPr>
          <a:xfrm>
            <a:off x="914700" y="0"/>
            <a:ext cx="7314600" cy="61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a:t>История  </a:t>
            </a:r>
            <a:r>
              <a:rPr lang="ja-JP" altLang="en-US"/>
              <a:t>历史</a:t>
            </a:r>
            <a:endParaRPr dirty="0"/>
          </a:p>
        </p:txBody>
      </p:sp>
      <p:sp>
        <p:nvSpPr>
          <p:cNvPr id="34" name="Google Shape;1003;p42">
            <a:extLst>
              <a:ext uri="{FF2B5EF4-FFF2-40B4-BE49-F238E27FC236}">
                <a16:creationId xmlns:a16="http://schemas.microsoft.com/office/drawing/2014/main" id="{BBAE75E1-3F8D-E148-EBD4-BBA4C742936C}"/>
              </a:ext>
            </a:extLst>
          </p:cNvPr>
          <p:cNvSpPr/>
          <p:nvPr/>
        </p:nvSpPr>
        <p:spPr>
          <a:xfrm>
            <a:off x="99043" y="660895"/>
            <a:ext cx="8945913" cy="1406853"/>
          </a:xfrm>
          <a:prstGeom prst="roundRect">
            <a:avLst>
              <a:gd name="adj" fmla="val 50000"/>
            </a:avLst>
          </a:prstGeom>
          <a:gradFill>
            <a:gsLst>
              <a:gs pos="0">
                <a:schemeClr val="accent4"/>
              </a:gs>
              <a:gs pos="100000">
                <a:schemeClr val="accent5"/>
              </a:gs>
            </a:gsLst>
            <a:lin ang="0" scaled="0"/>
          </a:gradFill>
          <a:ln w="28575">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8;p45">
            <a:extLst>
              <a:ext uri="{FF2B5EF4-FFF2-40B4-BE49-F238E27FC236}">
                <a16:creationId xmlns:a16="http://schemas.microsoft.com/office/drawing/2014/main" id="{78435227-9CFF-9111-1D11-B94C9050728D}"/>
              </a:ext>
            </a:extLst>
          </p:cNvPr>
          <p:cNvSpPr txBox="1">
            <a:spLocks/>
          </p:cNvSpPr>
          <p:nvPr/>
        </p:nvSpPr>
        <p:spPr>
          <a:xfrm>
            <a:off x="18187" y="751721"/>
            <a:ext cx="9107624" cy="61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1pPr>
            <a:lvl2pPr marR="0" lvl="1"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2pPr>
            <a:lvl3pPr marR="0" lvl="2"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3pPr>
            <a:lvl4pPr marR="0" lvl="3"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4pPr>
            <a:lvl5pPr marR="0" lvl="4"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5pPr>
            <a:lvl6pPr marR="0" lvl="5"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6pPr>
            <a:lvl7pPr marR="0" lvl="6"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7pPr>
            <a:lvl8pPr marR="0" lvl="7"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8pPr>
            <a:lvl9pPr marR="0" lvl="8" algn="ctr" rtl="0">
              <a:lnSpc>
                <a:spcPct val="100000"/>
              </a:lnSpc>
              <a:spcBef>
                <a:spcPts val="0"/>
              </a:spcBef>
              <a:spcAft>
                <a:spcPts val="0"/>
              </a:spcAft>
              <a:buClr>
                <a:schemeClr val="accent4"/>
              </a:buClr>
              <a:buSzPts val="3600"/>
              <a:buFont typeface="Kaushan Script"/>
              <a:buNone/>
              <a:defRPr sz="3600" b="0" i="0" u="none" strike="noStrike" cap="none">
                <a:solidFill>
                  <a:schemeClr val="accent4"/>
                </a:solidFill>
                <a:latin typeface="Kaushan Script"/>
                <a:ea typeface="Kaushan Script"/>
                <a:cs typeface="Kaushan Script"/>
                <a:sym typeface="Kaushan Script"/>
              </a:defRPr>
            </a:lvl9pPr>
          </a:lstStyle>
          <a:p>
            <a:r>
              <a:rPr lang="ru-RU" sz="2800" dirty="0">
                <a:solidFill>
                  <a:srgbClr val="C00000"/>
                </a:solidFill>
              </a:rPr>
              <a:t>Студенты выбирают специализацию на 3 курсе</a:t>
            </a:r>
          </a:p>
          <a:p>
            <a:r>
              <a:rPr lang="zh-CN" altLang="en-US" sz="3200" b="1" dirty="0">
                <a:solidFill>
                  <a:srgbClr val="C00000"/>
                </a:solidFill>
              </a:rPr>
              <a:t>你们在三年级选定职业</a:t>
            </a:r>
            <a:endParaRPr lang="ja-JP" altLang="en-US" sz="3200" dirty="0">
              <a:solidFill>
                <a:srgbClr val="C00000"/>
              </a:solidFill>
            </a:endParaRPr>
          </a:p>
        </p:txBody>
      </p:sp>
      <p:sp>
        <p:nvSpPr>
          <p:cNvPr id="36" name="TextBox 35">
            <a:extLst>
              <a:ext uri="{FF2B5EF4-FFF2-40B4-BE49-F238E27FC236}">
                <a16:creationId xmlns:a16="http://schemas.microsoft.com/office/drawing/2014/main" id="{8337C123-6EFF-D944-78FE-FDB1932045A0}"/>
              </a:ext>
            </a:extLst>
          </p:cNvPr>
          <p:cNvSpPr txBox="1"/>
          <p:nvPr/>
        </p:nvSpPr>
        <p:spPr>
          <a:xfrm>
            <a:off x="99043" y="2452787"/>
            <a:ext cx="8393723" cy="1938992"/>
          </a:xfrm>
          <a:prstGeom prst="rect">
            <a:avLst/>
          </a:prstGeom>
          <a:noFill/>
          <a:effectLst>
            <a:outerShdw blurRad="50800" dist="38100" dir="2700000" algn="tl" rotWithShape="0">
              <a:prstClr val="black">
                <a:alpha val="61527"/>
              </a:prstClr>
            </a:outerShdw>
          </a:effectLst>
        </p:spPr>
        <p:txBody>
          <a:bodyPr wrap="square">
            <a:spAutoFit/>
          </a:bodyPr>
          <a:lstStyle/>
          <a:p>
            <a:pPr marL="285750" indent="-285750">
              <a:buClr>
                <a:srgbClr val="C8A253"/>
              </a:buClr>
              <a:buFont typeface="Wingdings" pitchFamily="2" charset="2"/>
              <a:buChar char="v"/>
            </a:pPr>
            <a:r>
              <a:rPr lang="ru-RU" sz="2400" dirty="0">
                <a:solidFill>
                  <a:srgbClr val="F5E385"/>
                </a:solidFill>
              </a:rPr>
              <a:t>История России </a:t>
            </a:r>
            <a:r>
              <a:rPr lang="zh-CN" altLang="en-US" sz="2400" dirty="0">
                <a:solidFill>
                  <a:srgbClr val="F5E385"/>
                </a:solidFill>
              </a:rPr>
              <a:t>俄罗斯历史</a:t>
            </a:r>
            <a:endParaRPr lang="ru-RU" sz="2400" dirty="0">
              <a:solidFill>
                <a:srgbClr val="F5E385"/>
              </a:solidFill>
            </a:endParaRPr>
          </a:p>
          <a:p>
            <a:pPr marL="285750" indent="-285750">
              <a:buClr>
                <a:srgbClr val="C8A253"/>
              </a:buClr>
              <a:buFont typeface="Wingdings" pitchFamily="2" charset="2"/>
              <a:buChar char="v"/>
            </a:pPr>
            <a:r>
              <a:rPr lang="ru-RU" sz="2400" dirty="0">
                <a:solidFill>
                  <a:srgbClr val="F5E385"/>
                </a:solidFill>
              </a:rPr>
              <a:t>Всемирная история </a:t>
            </a:r>
            <a:r>
              <a:rPr lang="zh-CN" altLang="en-US" sz="2400" dirty="0">
                <a:solidFill>
                  <a:srgbClr val="F5E385"/>
                </a:solidFill>
              </a:rPr>
              <a:t>世界歷史</a:t>
            </a:r>
            <a:endParaRPr lang="ru-RU" sz="2400" dirty="0">
              <a:solidFill>
                <a:srgbClr val="F5E385"/>
              </a:solidFill>
            </a:endParaRPr>
          </a:p>
          <a:p>
            <a:pPr marL="285750" indent="-285750">
              <a:buClr>
                <a:srgbClr val="C8A253"/>
              </a:buClr>
              <a:buFont typeface="Wingdings" pitchFamily="2" charset="2"/>
              <a:buChar char="v"/>
            </a:pPr>
            <a:r>
              <a:rPr lang="ru-RU" sz="2400" dirty="0">
                <a:solidFill>
                  <a:srgbClr val="F5E385"/>
                </a:solidFill>
              </a:rPr>
              <a:t>Археология </a:t>
            </a:r>
            <a:r>
              <a:rPr lang="zh-CN" altLang="en-US" sz="2400" dirty="0">
                <a:solidFill>
                  <a:srgbClr val="F5E385"/>
                </a:solidFill>
              </a:rPr>
              <a:t>考古学</a:t>
            </a:r>
            <a:endParaRPr lang="ru-RU" sz="2400" dirty="0">
              <a:solidFill>
                <a:srgbClr val="F5E385"/>
              </a:solidFill>
            </a:endParaRPr>
          </a:p>
          <a:p>
            <a:pPr marL="285750" indent="-285750">
              <a:buClr>
                <a:srgbClr val="C8A253"/>
              </a:buClr>
              <a:buFont typeface="Wingdings" pitchFamily="2" charset="2"/>
              <a:buChar char="v"/>
            </a:pPr>
            <a:r>
              <a:rPr lang="ru-RU" sz="2400" dirty="0">
                <a:solidFill>
                  <a:srgbClr val="F5E385"/>
                </a:solidFill>
              </a:rPr>
              <a:t>Этнология </a:t>
            </a:r>
            <a:r>
              <a:rPr lang="zh-CN" altLang="en-US" sz="2400" dirty="0">
                <a:solidFill>
                  <a:srgbClr val="F5E385"/>
                </a:solidFill>
              </a:rPr>
              <a:t>民族学</a:t>
            </a:r>
            <a:endParaRPr lang="ru-RU" sz="2400" dirty="0">
              <a:solidFill>
                <a:srgbClr val="F5E385"/>
              </a:solidFill>
            </a:endParaRPr>
          </a:p>
          <a:p>
            <a:pPr marL="285750" indent="-285750">
              <a:buClr>
                <a:srgbClr val="C8A253"/>
              </a:buClr>
              <a:buFont typeface="Wingdings" pitchFamily="2" charset="2"/>
              <a:buChar char="v"/>
            </a:pPr>
            <a:r>
              <a:rPr lang="ru-RU" sz="2400" dirty="0">
                <a:solidFill>
                  <a:srgbClr val="F5E385"/>
                </a:solidFill>
              </a:rPr>
              <a:t>Историческая информатика </a:t>
            </a:r>
            <a:r>
              <a:rPr lang="zh-CN" altLang="en-US" sz="2400" dirty="0">
                <a:solidFill>
                  <a:srgbClr val="F5E385"/>
                </a:solidFill>
              </a:rPr>
              <a:t>历史的信息学</a:t>
            </a:r>
            <a:endParaRPr lang="ru-RU" sz="2400" dirty="0">
              <a:solidFill>
                <a:srgbClr val="F5E385"/>
              </a:solidFill>
            </a:endParaRPr>
          </a:p>
        </p:txBody>
      </p:sp>
      <mc:AlternateContent xmlns:mc="http://schemas.openxmlformats.org/markup-compatibility/2006">
        <mc:Choice xmlns:am3d="http://schemas.microsoft.com/office/drawing/2017/model3d" Requires="am3d">
          <p:graphicFrame>
            <p:nvGraphicFramePr>
              <p:cNvPr id="41" name="Трехмерная модель 40" descr="Флажок установлен">
                <a:extLst>
                  <a:ext uri="{FF2B5EF4-FFF2-40B4-BE49-F238E27FC236}">
                    <a16:creationId xmlns:a16="http://schemas.microsoft.com/office/drawing/2014/main" id="{8E0CB18F-3A06-9CDC-92F3-1108178A317E}"/>
                  </a:ext>
                </a:extLst>
              </p:cNvPr>
              <p:cNvGraphicFramePr>
                <a:graphicFrameLocks noChangeAspect="1"/>
              </p:cNvGraphicFramePr>
              <p:nvPr>
                <p:extLst>
                  <p:ext uri="{D42A27DB-BD31-4B8C-83A1-F6EECF244321}">
                    <p14:modId xmlns:p14="http://schemas.microsoft.com/office/powerpoint/2010/main" val="971746169"/>
                  </p:ext>
                </p:extLst>
              </p:nvPr>
            </p:nvGraphicFramePr>
            <p:xfrm rot="963639">
              <a:off x="6736405" y="2362988"/>
              <a:ext cx="1727175" cy="1767916"/>
            </p:xfrm>
            <a:graphic>
              <a:graphicData uri="http://schemas.microsoft.com/office/drawing/2017/model3d">
                <am3d:model3d r:embed="rId3">
                  <am3d:spPr>
                    <a:xfrm rot="963639">
                      <a:off x="0" y="0"/>
                      <a:ext cx="1727175" cy="1767916"/>
                    </a:xfrm>
                    <a:prstGeom prst="rect">
                      <a:avLst/>
                    </a:prstGeom>
                    <a:gradFill>
                      <a:gsLst>
                        <a:gs pos="0">
                          <a:srgbClr val="C8A253"/>
                        </a:gs>
                        <a:gs pos="100000">
                          <a:srgbClr val="C8A253">
                            <a:lumMod val="29000"/>
                            <a:alpha val="57191"/>
                          </a:srgbClr>
                        </a:gs>
                      </a:gsLst>
                      <a:lin ang="0" scaled="0"/>
                    </a:gradFill>
                    <a:effectLst>
                      <a:glow rad="228600">
                        <a:schemeClr val="accent4">
                          <a:satMod val="175000"/>
                          <a:alpha val="12203"/>
                        </a:schemeClr>
                      </a:glow>
                    </a:effectLst>
                  </am3d:spPr>
                  <am3d:camera>
                    <am3d:pos x="0" y="0" z="65254227"/>
                    <am3d:up dx="0" dy="36000000" dz="0"/>
                    <am3d:lookAt x="0" y="0" z="0"/>
                    <am3d:perspective fov="2700000"/>
                  </am3d:camera>
                  <am3d:trans>
                    <am3d:meterPerModelUnit n="2525885" d="1000000"/>
                    <am3d:preTrans dx="-6292458" dy="-15031105" dz="-3897974"/>
                    <am3d:scale>
                      <am3d:sx n="1000000" d="1000000"/>
                      <am3d:sy n="1000000" d="1000000"/>
                      <am3d:sz n="1000000" d="1000000"/>
                    </am3d:scale>
                    <am3d:rot ax="406146" ay="-1618347" az="-184893"/>
                    <am3d:postTrans dx="0" dy="0" dz="0"/>
                  </am3d:trans>
                  <am3d:raster rName="Office3DRenderer" rVer="16.0.8326">
                    <am3d:blip r:embed="rId4"/>
                  </am3d:raster>
                  <am3d:objViewport viewportSz="26415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Трехмерная модель 40" descr="Флажок установлен">
                <a:extLst>
                  <a:ext uri="{FF2B5EF4-FFF2-40B4-BE49-F238E27FC236}">
                    <a16:creationId xmlns:a16="http://schemas.microsoft.com/office/drawing/2014/main" id="{8E0CB18F-3A06-9CDC-92F3-1108178A317E}"/>
                  </a:ext>
                </a:extLst>
              </p:cNvPr>
              <p:cNvPicPr>
                <a:picLocks noGrp="1" noRot="1" noChangeAspect="1" noMove="1" noResize="1" noEditPoints="1" noAdjustHandles="1" noChangeArrowheads="1" noChangeShapeType="1" noCrop="1"/>
              </p:cNvPicPr>
              <p:nvPr/>
            </p:nvPicPr>
            <p:blipFill>
              <a:blip r:embed="rId4"/>
              <a:stretch>
                <a:fillRect/>
              </a:stretch>
            </p:blipFill>
            <p:spPr>
              <a:xfrm rot="963639">
                <a:off x="6736405" y="2362988"/>
                <a:ext cx="1727175" cy="1767916"/>
              </a:xfrm>
              <a:prstGeom prst="rect">
                <a:avLst/>
              </a:prstGeom>
              <a:gradFill>
                <a:gsLst>
                  <a:gs pos="0">
                    <a:srgbClr val="C8A253"/>
                  </a:gs>
                  <a:gs pos="100000">
                    <a:srgbClr val="C8A253">
                      <a:lumMod val="29000"/>
                      <a:alpha val="57191"/>
                    </a:srgbClr>
                  </a:gs>
                </a:gsLst>
                <a:lin ang="0" scaled="0"/>
              </a:gradFill>
              <a:effectLst>
                <a:glow rad="228600">
                  <a:schemeClr val="accent4">
                    <a:satMod val="175000"/>
                    <a:alpha val="12203"/>
                  </a:schemeClr>
                </a:glow>
              </a:effectLst>
            </p:spPr>
          </p:pic>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809174D8-B3A3-104A-50DE-3060E94C8C64}"/>
              </a:ext>
            </a:extLst>
          </p:cNvPr>
          <p:cNvSpPr/>
          <p:nvPr/>
        </p:nvSpPr>
        <p:spPr>
          <a:xfrm>
            <a:off x="219098" y="1635886"/>
            <a:ext cx="4519610" cy="314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Google Shape;1268;p45">
            <a:extLst>
              <a:ext uri="{FF2B5EF4-FFF2-40B4-BE49-F238E27FC236}">
                <a16:creationId xmlns:a16="http://schemas.microsoft.com/office/drawing/2014/main" id="{21598F5A-08C3-28F4-D8B1-2A8AF4950F31}"/>
              </a:ext>
            </a:extLst>
          </p:cNvPr>
          <p:cNvSpPr txBox="1">
            <a:spLocks/>
          </p:cNvSpPr>
          <p:nvPr/>
        </p:nvSpPr>
        <p:spPr>
          <a:xfrm>
            <a:off x="914700" y="234461"/>
            <a:ext cx="7314600" cy="612600"/>
          </a:xfrm>
          <a:prstGeom prst="rect">
            <a:avLst/>
          </a:prstGeom>
          <a:noFill/>
          <a:ln>
            <a:noFill/>
          </a:ln>
          <a:effectLst>
            <a:outerShdw blurRad="57150" dist="19050" dir="5400000" algn="bl" rotWithShape="0">
              <a:schemeClr val="dk1">
                <a:alpha val="50000"/>
              </a:scheme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6000"/>
              <a:buFont typeface="Kaushan Script"/>
              <a:buNone/>
              <a:defRPr sz="7600" b="0" i="0" u="none" strike="noStrike" cap="none">
                <a:solidFill>
                  <a:schemeClr val="accent4"/>
                </a:solidFill>
                <a:latin typeface="Kaushan Script"/>
                <a:ea typeface="Kaushan Script"/>
                <a:cs typeface="Kaushan Script"/>
                <a:sym typeface="Kaushan Script"/>
              </a:defRPr>
            </a:lvl1pPr>
            <a:lvl2pPr marR="0" lvl="1"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2pPr>
            <a:lvl3pPr marR="0" lvl="2"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3pPr>
            <a:lvl4pPr marR="0" lvl="3"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4pPr>
            <a:lvl5pPr marR="0" lvl="4"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5pPr>
            <a:lvl6pPr marR="0" lvl="5"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6pPr>
            <a:lvl7pPr marR="0" lvl="6"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7pPr>
            <a:lvl8pPr marR="0" lvl="7"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8pPr>
            <a:lvl9pPr marR="0" lvl="8" algn="ctr" rtl="0">
              <a:lnSpc>
                <a:spcPct val="100000"/>
              </a:lnSpc>
              <a:spcBef>
                <a:spcPts val="0"/>
              </a:spcBef>
              <a:spcAft>
                <a:spcPts val="0"/>
              </a:spcAft>
              <a:buClr>
                <a:schemeClr val="accent4"/>
              </a:buClr>
              <a:buSzPts val="6000"/>
              <a:buFont typeface="Kaushan Script"/>
              <a:buNone/>
              <a:defRPr sz="6000" b="0" i="0" u="none" strike="noStrike" cap="none">
                <a:solidFill>
                  <a:schemeClr val="accent4"/>
                </a:solidFill>
                <a:latin typeface="Kaushan Script"/>
                <a:ea typeface="Kaushan Script"/>
                <a:cs typeface="Kaushan Script"/>
                <a:sym typeface="Kaushan Script"/>
              </a:defRPr>
            </a:lvl9pPr>
          </a:lstStyle>
          <a:p>
            <a:r>
              <a:rPr lang="ru-RU" sz="2800" dirty="0"/>
              <a:t>14 учебных направлений по истории</a:t>
            </a:r>
            <a:endParaRPr lang="ja-JP" altLang="en-US" sz="2800" dirty="0"/>
          </a:p>
        </p:txBody>
      </p:sp>
      <p:sp>
        <p:nvSpPr>
          <p:cNvPr id="6" name="Google Shape;1003;p42">
            <a:extLst>
              <a:ext uri="{FF2B5EF4-FFF2-40B4-BE49-F238E27FC236}">
                <a16:creationId xmlns:a16="http://schemas.microsoft.com/office/drawing/2014/main" id="{A7F61A26-3978-DAD5-9E2F-3DBD429F5FCC}"/>
              </a:ext>
            </a:extLst>
          </p:cNvPr>
          <p:cNvSpPr/>
          <p:nvPr/>
        </p:nvSpPr>
        <p:spPr>
          <a:xfrm>
            <a:off x="1262860" y="847061"/>
            <a:ext cx="6618279" cy="645000"/>
          </a:xfrm>
          <a:prstGeom prst="roundRect">
            <a:avLst>
              <a:gd name="adj" fmla="val 50000"/>
            </a:avLst>
          </a:prstGeom>
          <a:gradFill>
            <a:gsLst>
              <a:gs pos="0">
                <a:schemeClr val="accent4"/>
              </a:gs>
              <a:gs pos="100000">
                <a:schemeClr val="accent5"/>
              </a:gs>
            </a:gsLst>
            <a:lin ang="0" scaled="0"/>
          </a:gradFill>
          <a:ln w="25400">
            <a:solidFill>
              <a:schemeClr val="accent1">
                <a:lumMod val="75000"/>
              </a:schemeClr>
            </a:solid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ja-JP" altLang="en-US" sz="2800">
                <a:solidFill>
                  <a:srgbClr val="C00000"/>
                </a:solidFill>
              </a:rPr>
              <a:t>历史学科的 </a:t>
            </a:r>
            <a:r>
              <a:rPr lang="en-US" altLang="ja-JP" sz="2800" dirty="0">
                <a:solidFill>
                  <a:srgbClr val="C00000"/>
                </a:solidFill>
              </a:rPr>
              <a:t>14 </a:t>
            </a:r>
            <a:r>
              <a:rPr lang="ja-JP" altLang="en-US" sz="2800">
                <a:solidFill>
                  <a:srgbClr val="C00000"/>
                </a:solidFill>
              </a:rPr>
              <a:t>个培训领域</a:t>
            </a:r>
            <a:endParaRPr sz="2800" dirty="0">
              <a:solidFill>
                <a:srgbClr val="C00000"/>
              </a:solidFill>
            </a:endParaRPr>
          </a:p>
        </p:txBody>
      </p:sp>
      <p:sp>
        <p:nvSpPr>
          <p:cNvPr id="8" name="Подзаголовок 7">
            <a:extLst>
              <a:ext uri="{FF2B5EF4-FFF2-40B4-BE49-F238E27FC236}">
                <a16:creationId xmlns:a16="http://schemas.microsoft.com/office/drawing/2014/main" id="{161A08BE-057B-4382-D3EC-DA28882F94B2}"/>
              </a:ext>
            </a:extLst>
          </p:cNvPr>
          <p:cNvSpPr>
            <a:spLocks noGrp="1"/>
          </p:cNvSpPr>
          <p:nvPr>
            <p:ph type="subTitle" idx="1"/>
          </p:nvPr>
        </p:nvSpPr>
        <p:spPr>
          <a:xfrm>
            <a:off x="257301" y="1763246"/>
            <a:ext cx="4581053" cy="2666100"/>
          </a:xfrm>
        </p:spPr>
        <p:txBody>
          <a:bodyPr/>
          <a:lstStyle/>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Археология</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История древнего мира</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История средних веков</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История стран Европы и Америки в новое и новейшее время</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История южных и западных славян</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История России до начала </a:t>
            </a:r>
            <a:r>
              <a:rPr lang="en-US" sz="1200" dirty="0">
                <a:solidFill>
                  <a:srgbClr val="F5E385"/>
                </a:solidFill>
                <a:latin typeface="Times New Roman" panose="02020603050405020304" pitchFamily="18" charset="0"/>
                <a:cs typeface="Times New Roman" panose="02020603050405020304" pitchFamily="18" charset="0"/>
              </a:rPr>
              <a:t>XIX </a:t>
            </a:r>
            <a:r>
              <a:rPr lang="ru-RU" sz="1200" dirty="0">
                <a:solidFill>
                  <a:srgbClr val="F5E385"/>
                </a:solidFill>
                <a:latin typeface="Times New Roman" panose="02020603050405020304" pitchFamily="18" charset="0"/>
                <a:cs typeface="Times New Roman" panose="02020603050405020304" pitchFamily="18" charset="0"/>
              </a:rPr>
              <a:t>века</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История России </a:t>
            </a:r>
            <a:r>
              <a:rPr lang="en-US" sz="1200" dirty="0">
                <a:solidFill>
                  <a:srgbClr val="F5E385"/>
                </a:solidFill>
                <a:latin typeface="Times New Roman" panose="02020603050405020304" pitchFamily="18" charset="0"/>
                <a:cs typeface="Times New Roman" panose="02020603050405020304" pitchFamily="18" charset="0"/>
              </a:rPr>
              <a:t>XIX - </a:t>
            </a:r>
            <a:r>
              <a:rPr lang="ru-RU" sz="1200" dirty="0">
                <a:solidFill>
                  <a:srgbClr val="F5E385"/>
                </a:solidFill>
                <a:latin typeface="Times New Roman" panose="02020603050405020304" pitchFamily="18" charset="0"/>
                <a:cs typeface="Times New Roman" panose="02020603050405020304" pitchFamily="18" charset="0"/>
              </a:rPr>
              <a:t>начала </a:t>
            </a:r>
            <a:r>
              <a:rPr lang="en-US" sz="1200" dirty="0">
                <a:solidFill>
                  <a:srgbClr val="F5E385"/>
                </a:solidFill>
                <a:latin typeface="Times New Roman" panose="02020603050405020304" pitchFamily="18" charset="0"/>
                <a:cs typeface="Times New Roman" panose="02020603050405020304" pitchFamily="18" charset="0"/>
              </a:rPr>
              <a:t>XX </a:t>
            </a:r>
            <a:r>
              <a:rPr lang="ru-RU" sz="1200" dirty="0">
                <a:solidFill>
                  <a:srgbClr val="F5E385"/>
                </a:solidFill>
                <a:latin typeface="Times New Roman" panose="02020603050405020304" pitchFamily="18" charset="0"/>
                <a:cs typeface="Times New Roman" panose="02020603050405020304" pitchFamily="18" charset="0"/>
              </a:rPr>
              <a:t>века</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История России </a:t>
            </a:r>
            <a:r>
              <a:rPr lang="en-US" sz="1200" dirty="0">
                <a:solidFill>
                  <a:srgbClr val="F5E385"/>
                </a:solidFill>
                <a:latin typeface="Times New Roman" panose="02020603050405020304" pitchFamily="18" charset="0"/>
                <a:cs typeface="Times New Roman" panose="02020603050405020304" pitchFamily="18" charset="0"/>
              </a:rPr>
              <a:t>XX - XXI </a:t>
            </a:r>
            <a:r>
              <a:rPr lang="ru-RU" sz="1200" dirty="0">
                <a:solidFill>
                  <a:srgbClr val="F5E385"/>
                </a:solidFill>
                <a:latin typeface="Times New Roman" panose="02020603050405020304" pitchFamily="18" charset="0"/>
                <a:cs typeface="Times New Roman" panose="02020603050405020304" pitchFamily="18" charset="0"/>
              </a:rPr>
              <a:t>веков</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Источниковедение и историография истории России</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История политических партий и общественно-политических движений</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История стран ближнего зарубежья</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Этнология</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История Церкви</a:t>
            </a:r>
          </a:p>
          <a:p>
            <a:pPr marL="285750" indent="-285750">
              <a:spcBef>
                <a:spcPts val="0"/>
              </a:spcBef>
              <a:buClr>
                <a:srgbClr val="C8A253"/>
              </a:buClr>
              <a:buFont typeface="Arial" panose="020B0604020202020204" pitchFamily="34" charset="0"/>
              <a:buChar char="•"/>
            </a:pPr>
            <a:r>
              <a:rPr lang="ru-RU" sz="1200" dirty="0">
                <a:solidFill>
                  <a:srgbClr val="F5E385"/>
                </a:solidFill>
                <a:latin typeface="Times New Roman" panose="02020603050405020304" pitchFamily="18" charset="0"/>
                <a:cs typeface="Times New Roman" panose="02020603050405020304" pitchFamily="18" charset="0"/>
              </a:rPr>
              <a:t>Историческая информатика</a:t>
            </a:r>
          </a:p>
          <a:p>
            <a:endParaRPr lang="ru-RU" dirty="0"/>
          </a:p>
        </p:txBody>
      </p:sp>
      <p:sp>
        <p:nvSpPr>
          <p:cNvPr id="10" name="Прямоугольник 9">
            <a:extLst>
              <a:ext uri="{FF2B5EF4-FFF2-40B4-BE49-F238E27FC236}">
                <a16:creationId xmlns:a16="http://schemas.microsoft.com/office/drawing/2014/main" id="{BE0961C4-E3B9-DB92-2FF9-A1888774F2FB}"/>
              </a:ext>
            </a:extLst>
          </p:cNvPr>
          <p:cNvSpPr/>
          <p:nvPr/>
        </p:nvSpPr>
        <p:spPr>
          <a:xfrm>
            <a:off x="4938000" y="1659399"/>
            <a:ext cx="3526062" cy="314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дзаголовок 8">
            <a:extLst>
              <a:ext uri="{FF2B5EF4-FFF2-40B4-BE49-F238E27FC236}">
                <a16:creationId xmlns:a16="http://schemas.microsoft.com/office/drawing/2014/main" id="{EC94A90C-DB1F-2D19-4986-4FAEB87F40E3}"/>
              </a:ext>
            </a:extLst>
          </p:cNvPr>
          <p:cNvSpPr>
            <a:spLocks noGrp="1"/>
          </p:cNvSpPr>
          <p:nvPr>
            <p:ph type="subTitle" idx="2"/>
          </p:nvPr>
        </p:nvSpPr>
        <p:spPr>
          <a:xfrm>
            <a:off x="4938000" y="1659399"/>
            <a:ext cx="3725354" cy="3249639"/>
          </a:xfrm>
          <a:effectLst>
            <a:outerShdw blurRad="50800" dist="50800" dir="5400000" algn="ctr" rotWithShape="0">
              <a:srgbClr val="C00000"/>
            </a:outerShdw>
          </a:effectLst>
        </p:spPr>
        <p:txBody>
          <a:bodyPr/>
          <a:lstStyle/>
          <a:p>
            <a:pPr>
              <a:buClr>
                <a:srgbClr val="C8A253"/>
              </a:buClr>
              <a:buFont typeface="Arial" panose="020B0604020202020204" pitchFamily="34" charset="0"/>
              <a:buChar char="•"/>
            </a:pPr>
            <a:r>
              <a:rPr lang="ja-JP" altLang="en-US">
                <a:solidFill>
                  <a:srgbClr val="F5E385"/>
                </a:solidFill>
              </a:rPr>
              <a:t>考古学</a:t>
            </a:r>
          </a:p>
          <a:p>
            <a:pPr>
              <a:buClr>
                <a:srgbClr val="C8A253"/>
              </a:buClr>
              <a:buFont typeface="Arial" panose="020B0604020202020204" pitchFamily="34" charset="0"/>
              <a:buChar char="•"/>
            </a:pPr>
            <a:r>
              <a:rPr lang="ja-JP" altLang="en-US">
                <a:solidFill>
                  <a:srgbClr val="F5E385"/>
                </a:solidFill>
              </a:rPr>
              <a:t>古代世界史</a:t>
            </a:r>
          </a:p>
          <a:p>
            <a:pPr>
              <a:buClr>
                <a:srgbClr val="C8A253"/>
              </a:buClr>
              <a:buFont typeface="Arial" panose="020B0604020202020204" pitchFamily="34" charset="0"/>
              <a:buChar char="•"/>
            </a:pPr>
            <a:r>
              <a:rPr lang="ja-JP" altLang="en-US">
                <a:solidFill>
                  <a:srgbClr val="F5E385"/>
                </a:solidFill>
              </a:rPr>
              <a:t>中世纪史</a:t>
            </a:r>
          </a:p>
          <a:p>
            <a:pPr>
              <a:buClr>
                <a:srgbClr val="C8A253"/>
              </a:buClr>
              <a:buFont typeface="Arial" panose="020B0604020202020204" pitchFamily="34" charset="0"/>
              <a:buChar char="•"/>
            </a:pPr>
            <a:r>
              <a:rPr lang="ja-JP" altLang="en-US">
                <a:solidFill>
                  <a:srgbClr val="F5E385"/>
                </a:solidFill>
              </a:rPr>
              <a:t>近代和现代欧美史</a:t>
            </a:r>
          </a:p>
          <a:p>
            <a:pPr>
              <a:buClr>
                <a:srgbClr val="C8A253"/>
              </a:buClr>
              <a:buFont typeface="Arial" panose="020B0604020202020204" pitchFamily="34" charset="0"/>
              <a:buChar char="•"/>
            </a:pPr>
            <a:r>
              <a:rPr lang="ja-JP" altLang="en-US">
                <a:solidFill>
                  <a:srgbClr val="F5E385"/>
                </a:solidFill>
              </a:rPr>
              <a:t>南斯拉夫和西斯拉夫历史</a:t>
            </a:r>
          </a:p>
          <a:p>
            <a:pPr>
              <a:buClr>
                <a:srgbClr val="C8A253"/>
              </a:buClr>
              <a:buFont typeface="Arial" panose="020B0604020202020204" pitchFamily="34" charset="0"/>
              <a:buChar char="•"/>
            </a:pPr>
            <a:r>
              <a:rPr lang="ja-JP" altLang="en-US">
                <a:solidFill>
                  <a:srgbClr val="F5E385"/>
                </a:solidFill>
              </a:rPr>
              <a:t>十九世纪初以前的俄罗斯历史</a:t>
            </a:r>
          </a:p>
          <a:p>
            <a:pPr>
              <a:buClr>
                <a:srgbClr val="C8A253"/>
              </a:buClr>
              <a:buFont typeface="Arial" panose="020B0604020202020204" pitchFamily="34" charset="0"/>
              <a:buChar char="•"/>
            </a:pPr>
            <a:r>
              <a:rPr lang="ja-JP" altLang="en-US">
                <a:solidFill>
                  <a:srgbClr val="F5E385"/>
                </a:solidFill>
              </a:rPr>
              <a:t>十九世纪至二十世纪初的俄罗斯历史</a:t>
            </a:r>
          </a:p>
          <a:p>
            <a:pPr>
              <a:buClr>
                <a:srgbClr val="C8A253"/>
              </a:buClr>
              <a:buFont typeface="Arial" panose="020B0604020202020204" pitchFamily="34" charset="0"/>
              <a:buChar char="•"/>
            </a:pPr>
            <a:r>
              <a:rPr lang="ja-JP" altLang="en-US">
                <a:solidFill>
                  <a:srgbClr val="F5E385"/>
                </a:solidFill>
              </a:rPr>
              <a:t>二十至二十一世纪俄罗斯史</a:t>
            </a:r>
          </a:p>
          <a:p>
            <a:pPr>
              <a:buClr>
                <a:srgbClr val="C8A253"/>
              </a:buClr>
              <a:buFont typeface="Arial" panose="020B0604020202020204" pitchFamily="34" charset="0"/>
              <a:buChar char="•"/>
            </a:pPr>
            <a:r>
              <a:rPr lang="ja-JP" altLang="en-US">
                <a:solidFill>
                  <a:srgbClr val="F5E385"/>
                </a:solidFill>
              </a:rPr>
              <a:t>俄罗斯历史的资料研究和史学</a:t>
            </a:r>
          </a:p>
          <a:p>
            <a:pPr>
              <a:buClr>
                <a:srgbClr val="C8A253"/>
              </a:buClr>
              <a:buFont typeface="Arial" panose="020B0604020202020204" pitchFamily="34" charset="0"/>
              <a:buChar char="•"/>
            </a:pPr>
            <a:r>
              <a:rPr lang="ja-JP" altLang="en-US">
                <a:solidFill>
                  <a:srgbClr val="F5E385"/>
                </a:solidFill>
              </a:rPr>
              <a:t>政党和社会政治运动史</a:t>
            </a:r>
          </a:p>
          <a:p>
            <a:pPr>
              <a:buClr>
                <a:srgbClr val="C8A253"/>
              </a:buClr>
              <a:buFont typeface="Arial" panose="020B0604020202020204" pitchFamily="34" charset="0"/>
              <a:buChar char="•"/>
            </a:pPr>
            <a:r>
              <a:rPr lang="ja-JP" altLang="en-US">
                <a:solidFill>
                  <a:srgbClr val="F5E385"/>
                </a:solidFill>
              </a:rPr>
              <a:t>邻国历史</a:t>
            </a:r>
          </a:p>
          <a:p>
            <a:pPr>
              <a:buClr>
                <a:srgbClr val="C8A253"/>
              </a:buClr>
              <a:buFont typeface="Arial" panose="020B0604020202020204" pitchFamily="34" charset="0"/>
              <a:buChar char="•"/>
            </a:pPr>
            <a:r>
              <a:rPr lang="ja-JP" altLang="en-US">
                <a:solidFill>
                  <a:srgbClr val="F5E385"/>
                </a:solidFill>
              </a:rPr>
              <a:t>民族学</a:t>
            </a:r>
          </a:p>
          <a:p>
            <a:pPr>
              <a:buClr>
                <a:srgbClr val="C8A253"/>
              </a:buClr>
              <a:buFont typeface="Arial" panose="020B0604020202020204" pitchFamily="34" charset="0"/>
              <a:buChar char="•"/>
            </a:pPr>
            <a:r>
              <a:rPr lang="ja-JP" altLang="en-US">
                <a:solidFill>
                  <a:srgbClr val="F5E385"/>
                </a:solidFill>
              </a:rPr>
              <a:t>教会史</a:t>
            </a:r>
          </a:p>
          <a:p>
            <a:pPr>
              <a:buClr>
                <a:srgbClr val="C8A253"/>
              </a:buClr>
              <a:buFont typeface="Arial" panose="020B0604020202020204" pitchFamily="34" charset="0"/>
              <a:buChar char="•"/>
            </a:pPr>
            <a:r>
              <a:rPr lang="ja-JP" altLang="en-US">
                <a:solidFill>
                  <a:srgbClr val="F5E385"/>
                </a:solidFill>
              </a:rPr>
              <a:t>历史信息学</a:t>
            </a:r>
            <a:endParaRPr lang="ru-RU" dirty="0">
              <a:solidFill>
                <a:srgbClr val="F5E385"/>
              </a:solidFill>
            </a:endParaRPr>
          </a:p>
        </p:txBody>
      </p:sp>
    </p:spTree>
  </p:cSld>
  <p:clrMapOvr>
    <a:masterClrMapping/>
  </p:clrMapOvr>
</p:sld>
</file>

<file path=ppt/theme/theme1.xml><?xml version="1.0" encoding="utf-8"?>
<a:theme xmlns:a="http://schemas.openxmlformats.org/drawingml/2006/main" name="The Golden Week in China by Slidesgo">
  <a:themeElements>
    <a:clrScheme name="Simple Light">
      <a:dk1>
        <a:srgbClr val="272524"/>
      </a:dk1>
      <a:lt1>
        <a:srgbClr val="FFFFFF"/>
      </a:lt1>
      <a:dk2>
        <a:srgbClr val="272524"/>
      </a:dk2>
      <a:lt2>
        <a:srgbClr val="FFFFFF"/>
      </a:lt2>
      <a:accent1>
        <a:srgbClr val="820F01"/>
      </a:accent1>
      <a:accent2>
        <a:srgbClr val="D72327"/>
      </a:accent2>
      <a:accent3>
        <a:srgbClr val="BC2626"/>
      </a:accent3>
      <a:accent4>
        <a:srgbClr val="F4E385"/>
      </a:accent4>
      <a:accent5>
        <a:srgbClr val="AF8039"/>
      </a:accent5>
      <a:accent6>
        <a:srgbClr val="78572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1774</TotalTime>
  <Words>1916</Words>
  <Application>Microsoft Macintosh PowerPoint</Application>
  <PresentationFormat>Экран (16:9)</PresentationFormat>
  <Paragraphs>159</Paragraphs>
  <Slides>33</Slides>
  <Notes>29</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33</vt:i4>
      </vt:variant>
    </vt:vector>
  </HeadingPairs>
  <TitlesOfParts>
    <vt:vector size="45" baseType="lpstr">
      <vt:lpstr>Kaushan Script</vt:lpstr>
      <vt:lpstr>Roboto Condensed Light</vt:lpstr>
      <vt:lpstr>Assistant</vt:lpstr>
      <vt:lpstr>Calibri</vt:lpstr>
      <vt:lpstr>Wingdings</vt:lpstr>
      <vt:lpstr>Alegreya Sans</vt:lpstr>
      <vt:lpstr>Croissant One</vt:lpstr>
      <vt:lpstr>arial</vt:lpstr>
      <vt:lpstr>Livvic</vt:lpstr>
      <vt:lpstr>arial</vt:lpstr>
      <vt:lpstr>Times New Roman</vt:lpstr>
      <vt:lpstr>The Golden Week in China by Slidesgo</vt:lpstr>
      <vt:lpstr>Китайским абитуриентам об историческом факультете МГУ имени М.В. Ломоносова</vt:lpstr>
      <vt:lpstr>Исторический факультет – лучшее гуманитарное образование в стране</vt:lpstr>
      <vt:lpstr>Обучение</vt:lpstr>
      <vt:lpstr>Презентация PowerPoint</vt:lpstr>
      <vt:lpstr>Система обучения в бакалавриате</vt:lpstr>
      <vt:lpstr>Презентация PowerPoint</vt:lpstr>
      <vt:lpstr>Презентация PowerPoint</vt:lpstr>
      <vt:lpstr>История  历史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Внешняя магистратура</vt:lpstr>
      <vt:lpstr>Презентация PowerPoint</vt:lpstr>
      <vt:lpstr>Аспирантура</vt:lpstr>
      <vt:lpstr>Исторический факультет гордится лучшими китайскими студентами, аспирантами и выпускниками</vt:lpstr>
      <vt:lpstr>Исторический факультет гордится лучшими китайскими студентами, аспирантами и выпускниками</vt:lpstr>
      <vt:lpstr>С первого курса студенты исторического факультета осваивают навыки научно-исследовательской работы</vt:lpstr>
      <vt:lpstr>Наука</vt:lpstr>
      <vt:lpstr>СТУДЕНЧЕСКАЯ ЖИЗНЬ - студенты участвуют в художественной самодеятельности 学生生活 - 学生参加业余艺术活动</vt:lpstr>
      <vt:lpstr>СТУДЕНЧЕСКАЯ ЖИЗНЬ- студенческие походы традиция исторического факультета 学生生活 - 学生徒步旅行是历史系的传统</vt:lpstr>
      <vt:lpstr>Экскурсия первокурсников исторического факультета МГУ в Оружейную палату 莫斯科国立大学历史系一年级学生参观军械室</vt:lpstr>
      <vt:lpstr>Ознакомительная поездка студентов исторического факультета в город Серпухов 历史系学生赴谢尔普霍夫市考察旅行</vt:lpstr>
      <vt:lpstr>Турнир розыгрыша Кубка исторического факультета МГУ по волейболу MSU 历史学院排球杯</vt:lpstr>
      <vt:lpstr>Поступление </vt:lpstr>
      <vt:lpstr>Вступительные испытания</vt:lpstr>
      <vt:lpstr>К кому вы можете обратиться на историческом факультете? </vt:lpstr>
      <vt:lpstr>Вам поможет интернет-портал для иностранных студентов</vt:lpstr>
      <vt:lpstr>ЖДЁМ ВАС НА  ИСТОРИЧЕСКОМ ФАКУЛЬТЕТЕ  Welcome to the faculty of history  我们在莫斯科国立大学历史系等您  역사학과에서 여러분을 기다리고 있습니다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Исторический факультет Московского университета</dc:title>
  <cp:lastModifiedBy>Ольга Казьмина</cp:lastModifiedBy>
  <cp:revision>31</cp:revision>
  <dcterms:modified xsi:type="dcterms:W3CDTF">2023-12-12T09:58:59Z</dcterms:modified>
</cp:coreProperties>
</file>